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 id="2147483712" r:id="rId2"/>
  </p:sldMasterIdLst>
  <p:notesMasterIdLst>
    <p:notesMasterId r:id="rId14"/>
  </p:notesMasterIdLst>
  <p:sldIdLst>
    <p:sldId id="259" r:id="rId3"/>
    <p:sldId id="343" r:id="rId4"/>
    <p:sldId id="306" r:id="rId5"/>
    <p:sldId id="342" r:id="rId6"/>
    <p:sldId id="346" r:id="rId7"/>
    <p:sldId id="334" r:id="rId8"/>
    <p:sldId id="337" r:id="rId9"/>
    <p:sldId id="344" r:id="rId10"/>
    <p:sldId id="348" r:id="rId11"/>
    <p:sldId id="345" r:id="rId12"/>
    <p:sldId id="258" r:id="rId13"/>
  </p:sldIdLst>
  <p:sldSz cx="18003838" cy="13496925"/>
  <p:notesSz cx="6858000" cy="9144000"/>
  <p:defaultText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895" autoAdjust="0"/>
  </p:normalViewPr>
  <p:slideViewPr>
    <p:cSldViewPr snapToGrid="0" snapToObjects="1">
      <p:cViewPr varScale="1">
        <p:scale>
          <a:sx n="43" d="100"/>
          <a:sy n="43" d="100"/>
        </p:scale>
        <p:origin x="-1784" y="-136"/>
      </p:cViewPr>
      <p:guideLst>
        <p:guide orient="horz" pos="4251"/>
        <p:guide pos="567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notesMaster" Target="notesMasters/notesMaster1.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0E542E-5745-654F-B6EA-88CA35885E8B}" type="datetimeFigureOut">
              <a:rPr lang="en-US" smtClean="0"/>
              <a:t>02-10-14</a:t>
            </a:fld>
            <a:endParaRPr lang="en-US"/>
          </a:p>
        </p:txBody>
      </p:sp>
      <p:sp>
        <p:nvSpPr>
          <p:cNvPr id="4" name="Slide Image Placeholder 3"/>
          <p:cNvSpPr>
            <a:spLocks noGrp="1" noRot="1" noChangeAspect="1"/>
          </p:cNvSpPr>
          <p:nvPr>
            <p:ph type="sldImg" idx="2"/>
          </p:nvPr>
        </p:nvSpPr>
        <p:spPr>
          <a:xfrm>
            <a:off x="1141413" y="685800"/>
            <a:ext cx="45751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13F5B4-1C17-7F49-A8AD-541F23999276}" type="slidenum">
              <a:rPr lang="en-US" smtClean="0"/>
              <a:t>‹Nr.›</a:t>
            </a:fld>
            <a:endParaRPr lang="en-US"/>
          </a:p>
        </p:txBody>
      </p:sp>
    </p:spTree>
    <p:extLst>
      <p:ext uri="{BB962C8B-B14F-4D97-AF65-F5344CB8AC3E}">
        <p14:creationId xmlns:p14="http://schemas.microsoft.com/office/powerpoint/2010/main" val="2858858169"/>
      </p:ext>
    </p:extLst>
  </p:cSld>
  <p:clrMap bg1="lt1" tx1="dk1" bg2="lt2" tx2="dk2" accent1="accent1" accent2="accent2" accent3="accent3" accent4="accent4" accent5="accent5" accent6="accent6" hlink="hlink" folHlink="folHlink"/>
  <p:notesStyle>
    <a:lvl1pPr marL="0" algn="l" defTabSz="457025" rtl="0" eaLnBrk="1" latinLnBrk="0" hangingPunct="1">
      <a:defRPr sz="1200" kern="1200">
        <a:solidFill>
          <a:schemeClr val="tx1"/>
        </a:solidFill>
        <a:latin typeface="+mn-lt"/>
        <a:ea typeface="+mn-ea"/>
        <a:cs typeface="+mn-cs"/>
      </a:defRPr>
    </a:lvl1pPr>
    <a:lvl2pPr marL="457025" algn="l" defTabSz="457025" rtl="0" eaLnBrk="1" latinLnBrk="0" hangingPunct="1">
      <a:defRPr sz="1200" kern="1200">
        <a:solidFill>
          <a:schemeClr val="tx1"/>
        </a:solidFill>
        <a:latin typeface="+mn-lt"/>
        <a:ea typeface="+mn-ea"/>
        <a:cs typeface="+mn-cs"/>
      </a:defRPr>
    </a:lvl2pPr>
    <a:lvl3pPr marL="914049" algn="l" defTabSz="457025" rtl="0" eaLnBrk="1" latinLnBrk="0" hangingPunct="1">
      <a:defRPr sz="1200" kern="1200">
        <a:solidFill>
          <a:schemeClr val="tx1"/>
        </a:solidFill>
        <a:latin typeface="+mn-lt"/>
        <a:ea typeface="+mn-ea"/>
        <a:cs typeface="+mn-cs"/>
      </a:defRPr>
    </a:lvl3pPr>
    <a:lvl4pPr marL="1371074" algn="l" defTabSz="457025" rtl="0" eaLnBrk="1" latinLnBrk="0" hangingPunct="1">
      <a:defRPr sz="1200" kern="1200">
        <a:solidFill>
          <a:schemeClr val="tx1"/>
        </a:solidFill>
        <a:latin typeface="+mn-lt"/>
        <a:ea typeface="+mn-ea"/>
        <a:cs typeface="+mn-cs"/>
      </a:defRPr>
    </a:lvl4pPr>
    <a:lvl5pPr marL="1828099" algn="l" defTabSz="457025" rtl="0" eaLnBrk="1" latinLnBrk="0" hangingPunct="1">
      <a:defRPr sz="1200" kern="1200">
        <a:solidFill>
          <a:schemeClr val="tx1"/>
        </a:solidFill>
        <a:latin typeface="+mn-lt"/>
        <a:ea typeface="+mn-ea"/>
        <a:cs typeface="+mn-cs"/>
      </a:defRPr>
    </a:lvl5pPr>
    <a:lvl6pPr marL="2285125" algn="l" defTabSz="457025" rtl="0" eaLnBrk="1" latinLnBrk="0" hangingPunct="1">
      <a:defRPr sz="1200" kern="1200">
        <a:solidFill>
          <a:schemeClr val="tx1"/>
        </a:solidFill>
        <a:latin typeface="+mn-lt"/>
        <a:ea typeface="+mn-ea"/>
        <a:cs typeface="+mn-cs"/>
      </a:defRPr>
    </a:lvl6pPr>
    <a:lvl7pPr marL="2742150" algn="l" defTabSz="457025" rtl="0" eaLnBrk="1" latinLnBrk="0" hangingPunct="1">
      <a:defRPr sz="1200" kern="1200">
        <a:solidFill>
          <a:schemeClr val="tx1"/>
        </a:solidFill>
        <a:latin typeface="+mn-lt"/>
        <a:ea typeface="+mn-ea"/>
        <a:cs typeface="+mn-cs"/>
      </a:defRPr>
    </a:lvl7pPr>
    <a:lvl8pPr marL="3199175" algn="l" defTabSz="457025" rtl="0" eaLnBrk="1" latinLnBrk="0" hangingPunct="1">
      <a:defRPr sz="1200" kern="1200">
        <a:solidFill>
          <a:schemeClr val="tx1"/>
        </a:solidFill>
        <a:latin typeface="+mn-lt"/>
        <a:ea typeface="+mn-ea"/>
        <a:cs typeface="+mn-cs"/>
      </a:defRPr>
    </a:lvl8pPr>
    <a:lvl9pPr marL="3656199" algn="l" defTabSz="45702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2</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3</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4</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5</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6</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7</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8</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9</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10</a:t>
            </a:fld>
            <a:endParaRPr lang="en-US"/>
          </a:p>
        </p:txBody>
      </p:sp>
    </p:spTree>
    <p:extLst>
      <p:ext uri="{BB962C8B-B14F-4D97-AF65-F5344CB8AC3E}">
        <p14:creationId xmlns:p14="http://schemas.microsoft.com/office/powerpoint/2010/main" val="3699593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350963" y="4192588"/>
            <a:ext cx="15301912" cy="2894012"/>
          </a:xfrm>
        </p:spPr>
        <p:txBody>
          <a:bodyPr/>
          <a:lstStyle/>
          <a:p>
            <a:r>
              <a:rPr lang="es-ES_tradnl" smtClean="0"/>
              <a:t>Clic para editar título</a:t>
            </a:r>
            <a:endParaRPr lang="es-ES"/>
          </a:p>
        </p:txBody>
      </p:sp>
      <p:sp>
        <p:nvSpPr>
          <p:cNvPr id="3" name="Subtítulo 2"/>
          <p:cNvSpPr>
            <a:spLocks noGrp="1"/>
          </p:cNvSpPr>
          <p:nvPr>
            <p:ph type="subTitle" idx="1"/>
          </p:nvPr>
        </p:nvSpPr>
        <p:spPr>
          <a:xfrm>
            <a:off x="2700338" y="7648575"/>
            <a:ext cx="12603162" cy="3449638"/>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Haga clic para modificar el estilo de subtítulo del patrón</a:t>
            </a:r>
            <a:endParaRPr lang="es-ES"/>
          </a:p>
        </p:txBody>
      </p:sp>
      <p:sp>
        <p:nvSpPr>
          <p:cNvPr id="4" name="Marcador de fecha 3"/>
          <p:cNvSpPr>
            <a:spLocks noGrp="1"/>
          </p:cNvSpPr>
          <p:nvPr>
            <p:ph type="dt" sz="half" idx="10"/>
          </p:nvPr>
        </p:nvSpPr>
        <p:spPr/>
        <p:txBody>
          <a:bodyPr/>
          <a:lstStyle/>
          <a:p>
            <a:fld id="{D52BC3DA-2552-F340-B673-8527A7874DD1}" type="datetimeFigureOut">
              <a:rPr lang="es-ES" smtClean="0"/>
              <a:t>02-10-14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1025319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
          </a:p>
        </p:txBody>
      </p:sp>
      <p:sp>
        <p:nvSpPr>
          <p:cNvPr id="3" name="Marcador de texto vertical 2"/>
          <p:cNvSpPr>
            <a:spLocks noGrp="1"/>
          </p:cNvSpPr>
          <p:nvPr>
            <p:ph type="body" orient="vert" idx="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fecha 3"/>
          <p:cNvSpPr>
            <a:spLocks noGrp="1"/>
          </p:cNvSpPr>
          <p:nvPr>
            <p:ph type="dt" sz="half" idx="10"/>
          </p:nvPr>
        </p:nvSpPr>
        <p:spPr/>
        <p:txBody>
          <a:bodyPr/>
          <a:lstStyle/>
          <a:p>
            <a:fld id="{D52BC3DA-2552-F340-B673-8527A7874DD1}" type="datetimeFigureOut">
              <a:rPr lang="es-ES" smtClean="0"/>
              <a:t>02-10-14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1873111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13054013" y="539750"/>
            <a:ext cx="4049712" cy="11517313"/>
          </a:xfrm>
        </p:spPr>
        <p:txBody>
          <a:bodyPr vert="eaVert"/>
          <a:lstStyle/>
          <a:p>
            <a:r>
              <a:rPr lang="es-ES_tradnl" smtClean="0"/>
              <a:t>Clic para editar título</a:t>
            </a:r>
            <a:endParaRPr lang="es-ES"/>
          </a:p>
        </p:txBody>
      </p:sp>
      <p:sp>
        <p:nvSpPr>
          <p:cNvPr id="3" name="Marcador de texto vertical 2"/>
          <p:cNvSpPr>
            <a:spLocks noGrp="1"/>
          </p:cNvSpPr>
          <p:nvPr>
            <p:ph type="body" orient="vert" idx="1"/>
          </p:nvPr>
        </p:nvSpPr>
        <p:spPr>
          <a:xfrm>
            <a:off x="900113" y="539750"/>
            <a:ext cx="12001500" cy="11517313"/>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fecha 3"/>
          <p:cNvSpPr>
            <a:spLocks noGrp="1"/>
          </p:cNvSpPr>
          <p:nvPr>
            <p:ph type="dt" sz="half" idx="10"/>
          </p:nvPr>
        </p:nvSpPr>
        <p:spPr/>
        <p:txBody>
          <a:bodyPr/>
          <a:lstStyle/>
          <a:p>
            <a:fld id="{D52BC3DA-2552-F340-B673-8527A7874DD1}" type="datetimeFigureOut">
              <a:rPr lang="es-ES" smtClean="0"/>
              <a:t>02-10-14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31731754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2232"/>
              </a:spcAft>
              <a:buFontTx/>
              <a:buBlip>
                <a:blip r:embed="rId2"/>
              </a:buBlip>
              <a:defRPr sz="2800">
                <a:solidFill>
                  <a:srgbClr val="FFFFFF"/>
                </a:solidFill>
                <a:latin typeface="Century Gothic"/>
                <a:cs typeface="Century Gothic"/>
              </a:defRPr>
            </a:lvl2pPr>
            <a:lvl3pPr marL="1189332" indent="-503717" algn="l">
              <a:spcBef>
                <a:spcPts val="0"/>
              </a:spcBef>
              <a:spcAft>
                <a:spcPts val="2232"/>
              </a:spcAft>
              <a:defRPr sz="2800">
                <a:solidFill>
                  <a:srgbClr val="FFFFFF"/>
                </a:solidFill>
                <a:latin typeface="Century Gothic"/>
                <a:cs typeface="Century Gothic"/>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Century Gothic"/>
                <a:cs typeface="Century Gothic"/>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latin typeface="Century Gothic"/>
                <a:cs typeface="Century Gothic"/>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Century Gothic"/>
                <a:cs typeface="Century Gothic"/>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Century Gothic"/>
                <a:cs typeface="Century Gothic"/>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0">
                <a:solidFill>
                  <a:srgbClr val="C6D9F1"/>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1">
                <a:solidFill>
                  <a:srgbClr val="FFC538"/>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
          </a:p>
        </p:txBody>
      </p:sp>
      <p:sp>
        <p:nvSpPr>
          <p:cNvPr id="3" name="Marcador de contenido 2"/>
          <p:cNvSpPr>
            <a:spLocks noGrp="1"/>
          </p:cNvSpPr>
          <p:nvPr>
            <p:ph idx="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fecha 3"/>
          <p:cNvSpPr>
            <a:spLocks noGrp="1"/>
          </p:cNvSpPr>
          <p:nvPr>
            <p:ph type="dt" sz="half" idx="10"/>
          </p:nvPr>
        </p:nvSpPr>
        <p:spPr/>
        <p:txBody>
          <a:bodyPr/>
          <a:lstStyle/>
          <a:p>
            <a:fld id="{D52BC3DA-2552-F340-B673-8527A7874DD1}" type="datetimeFigureOut">
              <a:rPr lang="es-ES" smtClean="0"/>
              <a:t>02-10-14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33241928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1422400" y="8672513"/>
            <a:ext cx="15303500" cy="2681287"/>
          </a:xfrm>
        </p:spPr>
        <p:txBody>
          <a:bodyPr anchor="t"/>
          <a:lstStyle>
            <a:lvl1pPr algn="l">
              <a:defRPr sz="4000" b="1" cap="all"/>
            </a:lvl1pPr>
          </a:lstStyle>
          <a:p>
            <a:r>
              <a:rPr lang="es-ES_tradnl" smtClean="0"/>
              <a:t>Clic para editar título</a:t>
            </a:r>
            <a:endParaRPr lang="es-ES"/>
          </a:p>
        </p:txBody>
      </p:sp>
      <p:sp>
        <p:nvSpPr>
          <p:cNvPr id="3" name="Marcador de texto 2"/>
          <p:cNvSpPr>
            <a:spLocks noGrp="1"/>
          </p:cNvSpPr>
          <p:nvPr>
            <p:ph type="body" idx="1"/>
          </p:nvPr>
        </p:nvSpPr>
        <p:spPr>
          <a:xfrm>
            <a:off x="1422400" y="5721350"/>
            <a:ext cx="15303500" cy="2951163"/>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Haga clic para modificar el estilo de texto del patrón</a:t>
            </a:r>
          </a:p>
        </p:txBody>
      </p:sp>
      <p:sp>
        <p:nvSpPr>
          <p:cNvPr id="4" name="Marcador de fecha 3"/>
          <p:cNvSpPr>
            <a:spLocks noGrp="1"/>
          </p:cNvSpPr>
          <p:nvPr>
            <p:ph type="dt" sz="half" idx="10"/>
          </p:nvPr>
        </p:nvSpPr>
        <p:spPr/>
        <p:txBody>
          <a:bodyPr/>
          <a:lstStyle/>
          <a:p>
            <a:fld id="{D52BC3DA-2552-F340-B673-8527A7874DD1}" type="datetimeFigureOut">
              <a:rPr lang="es-ES" smtClean="0"/>
              <a:t>02-10-14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23197694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
          </a:p>
        </p:txBody>
      </p:sp>
      <p:sp>
        <p:nvSpPr>
          <p:cNvPr id="3" name="Marcador de contenido 2"/>
          <p:cNvSpPr>
            <a:spLocks noGrp="1"/>
          </p:cNvSpPr>
          <p:nvPr>
            <p:ph sz="half" idx="1"/>
          </p:nvPr>
        </p:nvSpPr>
        <p:spPr>
          <a:xfrm>
            <a:off x="900113" y="3149600"/>
            <a:ext cx="8024812" cy="89074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contenido 3"/>
          <p:cNvSpPr>
            <a:spLocks noGrp="1"/>
          </p:cNvSpPr>
          <p:nvPr>
            <p:ph sz="half" idx="2"/>
          </p:nvPr>
        </p:nvSpPr>
        <p:spPr>
          <a:xfrm>
            <a:off x="9077325" y="3149600"/>
            <a:ext cx="8026400" cy="89074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fecha 4"/>
          <p:cNvSpPr>
            <a:spLocks noGrp="1"/>
          </p:cNvSpPr>
          <p:nvPr>
            <p:ph type="dt" sz="half" idx="10"/>
          </p:nvPr>
        </p:nvSpPr>
        <p:spPr/>
        <p:txBody>
          <a:bodyPr/>
          <a:lstStyle/>
          <a:p>
            <a:fld id="{D52BC3DA-2552-F340-B673-8527A7874DD1}" type="datetimeFigureOut">
              <a:rPr lang="es-ES" smtClean="0"/>
              <a:t>02-10-14</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2654275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es-ES_tradnl" smtClean="0"/>
              <a:t>Clic para editar título</a:t>
            </a:r>
            <a:endParaRPr lang="es-ES"/>
          </a:p>
        </p:txBody>
      </p:sp>
      <p:sp>
        <p:nvSpPr>
          <p:cNvPr id="3" name="Marcador de texto 2"/>
          <p:cNvSpPr>
            <a:spLocks noGrp="1"/>
          </p:cNvSpPr>
          <p:nvPr>
            <p:ph type="body" idx="1"/>
          </p:nvPr>
        </p:nvSpPr>
        <p:spPr>
          <a:xfrm>
            <a:off x="900113" y="3021013"/>
            <a:ext cx="7954962" cy="12588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p:nvPr>
        </p:nvSpPr>
        <p:spPr>
          <a:xfrm>
            <a:off x="900113" y="4279900"/>
            <a:ext cx="7954962" cy="77771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5" name="Marcador de texto 4"/>
          <p:cNvSpPr>
            <a:spLocks noGrp="1"/>
          </p:cNvSpPr>
          <p:nvPr>
            <p:ph type="body" sz="quarter" idx="3"/>
          </p:nvPr>
        </p:nvSpPr>
        <p:spPr>
          <a:xfrm>
            <a:off x="9145588" y="3021013"/>
            <a:ext cx="7958137" cy="12588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p:nvPr>
        </p:nvSpPr>
        <p:spPr>
          <a:xfrm>
            <a:off x="9145588" y="4279900"/>
            <a:ext cx="7958137" cy="77771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7" name="Marcador de fecha 6"/>
          <p:cNvSpPr>
            <a:spLocks noGrp="1"/>
          </p:cNvSpPr>
          <p:nvPr>
            <p:ph type="dt" sz="half" idx="10"/>
          </p:nvPr>
        </p:nvSpPr>
        <p:spPr/>
        <p:txBody>
          <a:bodyPr/>
          <a:lstStyle/>
          <a:p>
            <a:fld id="{D52BC3DA-2552-F340-B673-8527A7874DD1}" type="datetimeFigureOut">
              <a:rPr lang="es-ES" smtClean="0"/>
              <a:t>02-10-14</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997250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
          </a:p>
        </p:txBody>
      </p:sp>
      <p:sp>
        <p:nvSpPr>
          <p:cNvPr id="3" name="Marcador de fecha 2"/>
          <p:cNvSpPr>
            <a:spLocks noGrp="1"/>
          </p:cNvSpPr>
          <p:nvPr>
            <p:ph type="dt" sz="half" idx="10"/>
          </p:nvPr>
        </p:nvSpPr>
        <p:spPr/>
        <p:txBody>
          <a:bodyPr/>
          <a:lstStyle/>
          <a:p>
            <a:fld id="{D52BC3DA-2552-F340-B673-8527A7874DD1}" type="datetimeFigureOut">
              <a:rPr lang="es-ES" smtClean="0"/>
              <a:t>02-10-14</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12107508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D52BC3DA-2552-F340-B673-8527A7874DD1}" type="datetimeFigureOut">
              <a:rPr lang="es-ES" smtClean="0"/>
              <a:t>02-10-14</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908292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900113" y="538163"/>
            <a:ext cx="5922962" cy="2286000"/>
          </a:xfrm>
        </p:spPr>
        <p:txBody>
          <a:bodyPr anchor="b"/>
          <a:lstStyle>
            <a:lvl1pPr algn="l">
              <a:defRPr sz="2000" b="1"/>
            </a:lvl1pPr>
          </a:lstStyle>
          <a:p>
            <a:r>
              <a:rPr lang="es-ES_tradnl" smtClean="0"/>
              <a:t>Clic para editar título</a:t>
            </a:r>
            <a:endParaRPr lang="es-ES"/>
          </a:p>
        </p:txBody>
      </p:sp>
      <p:sp>
        <p:nvSpPr>
          <p:cNvPr id="3" name="Marcador de contenido 2"/>
          <p:cNvSpPr>
            <a:spLocks noGrp="1"/>
          </p:cNvSpPr>
          <p:nvPr>
            <p:ph idx="1"/>
          </p:nvPr>
        </p:nvSpPr>
        <p:spPr>
          <a:xfrm>
            <a:off x="7038975" y="538163"/>
            <a:ext cx="10064750" cy="115189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texto 3"/>
          <p:cNvSpPr>
            <a:spLocks noGrp="1"/>
          </p:cNvSpPr>
          <p:nvPr>
            <p:ph type="body" sz="half" idx="2"/>
          </p:nvPr>
        </p:nvSpPr>
        <p:spPr>
          <a:xfrm>
            <a:off x="900113" y="2824163"/>
            <a:ext cx="5922962" cy="9232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fecha 4"/>
          <p:cNvSpPr>
            <a:spLocks noGrp="1"/>
          </p:cNvSpPr>
          <p:nvPr>
            <p:ph type="dt" sz="half" idx="10"/>
          </p:nvPr>
        </p:nvSpPr>
        <p:spPr/>
        <p:txBody>
          <a:bodyPr/>
          <a:lstStyle/>
          <a:p>
            <a:fld id="{D52BC3DA-2552-F340-B673-8527A7874DD1}" type="datetimeFigureOut">
              <a:rPr lang="es-ES" smtClean="0"/>
              <a:t>02-10-14</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1386444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3529013" y="9447213"/>
            <a:ext cx="10802937" cy="1116012"/>
          </a:xfrm>
        </p:spPr>
        <p:txBody>
          <a:bodyPr anchor="b"/>
          <a:lstStyle>
            <a:lvl1pPr algn="l">
              <a:defRPr sz="2000" b="1"/>
            </a:lvl1pPr>
          </a:lstStyle>
          <a:p>
            <a:r>
              <a:rPr lang="es-ES_tradnl" smtClean="0"/>
              <a:t>Clic para editar título</a:t>
            </a:r>
            <a:endParaRPr lang="es-ES"/>
          </a:p>
        </p:txBody>
      </p:sp>
      <p:sp>
        <p:nvSpPr>
          <p:cNvPr id="3" name="Marcador de posición de imagen 2"/>
          <p:cNvSpPr>
            <a:spLocks noGrp="1"/>
          </p:cNvSpPr>
          <p:nvPr>
            <p:ph type="pic" idx="1"/>
          </p:nvPr>
        </p:nvSpPr>
        <p:spPr>
          <a:xfrm>
            <a:off x="3529013" y="1206500"/>
            <a:ext cx="10802937" cy="80978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3529013" y="10563225"/>
            <a:ext cx="10802937" cy="15843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Marcador de fecha 4"/>
          <p:cNvSpPr>
            <a:spLocks noGrp="1"/>
          </p:cNvSpPr>
          <p:nvPr>
            <p:ph type="dt" sz="half" idx="10"/>
          </p:nvPr>
        </p:nvSpPr>
        <p:spPr/>
        <p:txBody>
          <a:bodyPr/>
          <a:lstStyle/>
          <a:p>
            <a:fld id="{D52BC3DA-2552-F340-B673-8527A7874DD1}" type="datetimeFigureOut">
              <a:rPr lang="es-ES" smtClean="0"/>
              <a:t>02-10-14</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3CBAC005-B53D-AA42-AA21-41AC858813B7}" type="slidenum">
              <a:rPr lang="es-ES" smtClean="0"/>
              <a:t>‹Nr.›</a:t>
            </a:fld>
            <a:endParaRPr lang="es-ES"/>
          </a:p>
        </p:txBody>
      </p:sp>
    </p:spTree>
    <p:extLst>
      <p:ext uri="{BB962C8B-B14F-4D97-AF65-F5344CB8AC3E}">
        <p14:creationId xmlns:p14="http://schemas.microsoft.com/office/powerpoint/2010/main" val="187285436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theme" Target="../theme/theme2.xml"/><Relationship Id="rId14" Type="http://schemas.openxmlformats.org/officeDocument/2006/relationships/image" Target="../media/image1.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900113" y="539750"/>
            <a:ext cx="16203612" cy="2249488"/>
          </a:xfrm>
          <a:prstGeom prst="rect">
            <a:avLst/>
          </a:prstGeom>
        </p:spPr>
        <p:txBody>
          <a:bodyPr vert="horz" lIns="91440" tIns="45720" rIns="91440" bIns="45720" rtlCol="0" anchor="ctr">
            <a:normAutofit/>
          </a:bodyPr>
          <a:lstStyle/>
          <a:p>
            <a:r>
              <a:rPr lang="es-ES_tradnl" smtClean="0"/>
              <a:t>Clic para editar título</a:t>
            </a:r>
            <a:endParaRPr lang="es-ES"/>
          </a:p>
        </p:txBody>
      </p:sp>
      <p:sp>
        <p:nvSpPr>
          <p:cNvPr id="3" name="Marcador de texto 2"/>
          <p:cNvSpPr>
            <a:spLocks noGrp="1"/>
          </p:cNvSpPr>
          <p:nvPr>
            <p:ph type="body" idx="1"/>
          </p:nvPr>
        </p:nvSpPr>
        <p:spPr>
          <a:xfrm>
            <a:off x="900113" y="3149600"/>
            <a:ext cx="16203612" cy="8907463"/>
          </a:xfrm>
          <a:prstGeom prst="rect">
            <a:avLst/>
          </a:prstGeom>
        </p:spPr>
        <p:txBody>
          <a:bodyPr vert="horz" lIns="91440" tIns="45720" rIns="91440" bIns="45720" rtlCol="0">
            <a:normAutofit/>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
          </a:p>
        </p:txBody>
      </p:sp>
      <p:sp>
        <p:nvSpPr>
          <p:cNvPr id="4" name="Marcador de fecha 3"/>
          <p:cNvSpPr>
            <a:spLocks noGrp="1"/>
          </p:cNvSpPr>
          <p:nvPr>
            <p:ph type="dt" sz="half" idx="2"/>
          </p:nvPr>
        </p:nvSpPr>
        <p:spPr>
          <a:xfrm>
            <a:off x="900113" y="12509500"/>
            <a:ext cx="4200525" cy="719138"/>
          </a:xfrm>
          <a:prstGeom prst="rect">
            <a:avLst/>
          </a:prstGeom>
        </p:spPr>
        <p:txBody>
          <a:bodyPr vert="horz" lIns="91440" tIns="45720" rIns="91440" bIns="45720" rtlCol="0" anchor="ctr"/>
          <a:lstStyle>
            <a:lvl1pPr algn="l">
              <a:defRPr sz="1200">
                <a:solidFill>
                  <a:schemeClr val="tx1">
                    <a:tint val="75000"/>
                  </a:schemeClr>
                </a:solidFill>
              </a:defRPr>
            </a:lvl1pPr>
          </a:lstStyle>
          <a:p>
            <a:fld id="{D52BC3DA-2552-F340-B673-8527A7874DD1}" type="datetimeFigureOut">
              <a:rPr lang="es-ES" smtClean="0"/>
              <a:t>02-10-14</a:t>
            </a:fld>
            <a:endParaRPr lang="es-ES"/>
          </a:p>
        </p:txBody>
      </p:sp>
      <p:sp>
        <p:nvSpPr>
          <p:cNvPr id="5" name="Marcador de pie de página 4"/>
          <p:cNvSpPr>
            <a:spLocks noGrp="1"/>
          </p:cNvSpPr>
          <p:nvPr>
            <p:ph type="ftr" sz="quarter" idx="3"/>
          </p:nvPr>
        </p:nvSpPr>
        <p:spPr>
          <a:xfrm>
            <a:off x="6151563" y="12509500"/>
            <a:ext cx="5700712" cy="71913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12903200" y="12509500"/>
            <a:ext cx="4200525" cy="719138"/>
          </a:xfrm>
          <a:prstGeom prst="rect">
            <a:avLst/>
          </a:prstGeom>
        </p:spPr>
        <p:txBody>
          <a:bodyPr vert="horz" lIns="91440" tIns="45720" rIns="91440" bIns="45720" rtlCol="0" anchor="ctr"/>
          <a:lstStyle>
            <a:lvl1pPr algn="r">
              <a:defRPr sz="1200">
                <a:solidFill>
                  <a:schemeClr val="tx1">
                    <a:tint val="75000"/>
                  </a:schemeClr>
                </a:solidFill>
              </a:defRPr>
            </a:lvl1pPr>
          </a:lstStyle>
          <a:p>
            <a:fld id="{3CBAC005-B53D-AA42-AA21-41AC858813B7}" type="slidenum">
              <a:rPr lang="es-ES" smtClean="0"/>
              <a:t>‹Nr.›</a:t>
            </a:fld>
            <a:endParaRPr lang="es-ES"/>
          </a:p>
        </p:txBody>
      </p:sp>
    </p:spTree>
    <p:extLst>
      <p:ext uri="{BB962C8B-B14F-4D97-AF65-F5344CB8AC3E}">
        <p14:creationId xmlns:p14="http://schemas.microsoft.com/office/powerpoint/2010/main" val="4236343230"/>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654" r:id="rId8"/>
    <p:sldLayoutId id="2147483651" r:id="rId9"/>
    <p:sldLayoutId id="2147483652" r:id="rId10"/>
    <p:sldLayoutId id="2147483653" r:id="rId11"/>
    <p:sldLayoutId id="2147483649" r:id="rId12"/>
  </p:sldLayoutIdLst>
  <p:txStyles>
    <p:titleStyle>
      <a:lvl1pPr algn="ctr" defTabSz="2014870" rtl="0" eaLnBrk="1" latinLnBrk="0" hangingPunct="1">
        <a:spcBef>
          <a:spcPct val="0"/>
        </a:spcBef>
        <a:buNone/>
        <a:defRPr sz="9800" kern="1200">
          <a:solidFill>
            <a:schemeClr val="tx1"/>
          </a:solidFill>
          <a:latin typeface="+mj-lt"/>
          <a:ea typeface="+mj-ea"/>
          <a:cs typeface="+mj-cs"/>
        </a:defRPr>
      </a:lvl1pPr>
    </p:titleStyle>
    <p:bodyStyle>
      <a:lvl1pPr marL="755573" indent="-755573" algn="l" defTabSz="2014870" rtl="0" eaLnBrk="1" latinLnBrk="0" hangingPunct="1">
        <a:spcBef>
          <a:spcPct val="20000"/>
        </a:spcBef>
        <a:buFont typeface="Arial" pitchFamily="34" charset="0"/>
        <a:buChar char="•"/>
        <a:defRPr sz="7100" kern="1200">
          <a:solidFill>
            <a:schemeClr val="tx1"/>
          </a:solidFill>
          <a:latin typeface="+mn-lt"/>
          <a:ea typeface="+mn-ea"/>
          <a:cs typeface="+mn-cs"/>
        </a:defRPr>
      </a:lvl1pPr>
      <a:lvl2pPr marL="1637077" indent="-629644" algn="l" defTabSz="2014870" rtl="0" eaLnBrk="1" latinLnBrk="0" hangingPunct="1">
        <a:spcBef>
          <a:spcPct val="20000"/>
        </a:spcBef>
        <a:buFont typeface="Arial" pitchFamily="34" charset="0"/>
        <a:buChar char="–"/>
        <a:defRPr sz="6100" kern="1200">
          <a:solidFill>
            <a:schemeClr val="tx1"/>
          </a:solidFill>
          <a:latin typeface="+mn-lt"/>
          <a:ea typeface="+mn-ea"/>
          <a:cs typeface="+mn-cs"/>
        </a:defRPr>
      </a:lvl2pPr>
      <a:lvl3pPr marL="2518584" indent="-503717" algn="l" defTabSz="2014870" rtl="0" eaLnBrk="1" latinLnBrk="0" hangingPunct="1">
        <a:spcBef>
          <a:spcPct val="20000"/>
        </a:spcBef>
        <a:buFont typeface="Arial" pitchFamily="34" charset="0"/>
        <a:buChar char="•"/>
        <a:defRPr sz="5300" kern="1200">
          <a:solidFill>
            <a:schemeClr val="tx1"/>
          </a:solidFill>
          <a:latin typeface="+mn-lt"/>
          <a:ea typeface="+mn-ea"/>
          <a:cs typeface="+mn-cs"/>
        </a:defRPr>
      </a:lvl3pPr>
      <a:lvl4pPr marL="352602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4pPr>
      <a:lvl5pPr marL="4533456"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5pPr>
      <a:lvl6pPr marL="5540890"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6pPr>
      <a:lvl7pPr marL="6548325"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7pPr>
      <a:lvl8pPr marL="7555759"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8pPr>
      <a:lvl9pPr marL="856319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9pPr>
    </p:bodyStyle>
    <p:other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0" dirty="0" smtClean="0">
                <a:solidFill>
                  <a:srgbClr val="C6D9F1"/>
                </a:solidFill>
              </a:rPr>
              <a:t>ALMA Common Software</a:t>
            </a:r>
            <a:br>
              <a:rPr lang="en-US" b="0" dirty="0" smtClean="0">
                <a:solidFill>
                  <a:srgbClr val="C6D9F1"/>
                </a:solidFill>
              </a:rPr>
            </a:br>
            <a:r>
              <a:rPr lang="en-US" sz="4400" b="0" smtClean="0">
                <a:solidFill>
                  <a:srgbClr val="C6D9F1"/>
                </a:solidFill>
              </a:rPr>
              <a:t>Basic Track</a:t>
            </a:r>
            <a:endParaRPr lang="en-US" sz="4400" b="0" dirty="0">
              <a:solidFill>
                <a:srgbClr val="C6D9F1"/>
              </a:solidFill>
            </a:endParaRPr>
          </a:p>
        </p:txBody>
      </p:sp>
      <p:sp>
        <p:nvSpPr>
          <p:cNvPr id="7" name="Title 1"/>
          <p:cNvSpPr txBox="1">
            <a:spLocks/>
          </p:cNvSpPr>
          <p:nvPr/>
        </p:nvSpPr>
        <p:spPr>
          <a:xfrm>
            <a:off x="1350965" y="6902449"/>
            <a:ext cx="15301912" cy="3299622"/>
          </a:xfrm>
          <a:prstGeom prst="rect">
            <a:avLst/>
          </a:prstGeom>
        </p:spPr>
        <p:txBody>
          <a:bodyPr vert="horz" lIns="91405" tIns="45703" rIns="91405" bIns="45703"/>
          <a:lstStyle>
            <a:lvl1pPr>
              <a:defRPr sz="6000" b="1">
                <a:solidFill>
                  <a:srgbClr val="FFC538"/>
                </a:solidFill>
                <a:latin typeface="Century Gothic"/>
                <a:cs typeface="Century Gothic"/>
              </a:defRPr>
            </a:lvl1pPr>
          </a:lstStyle>
          <a:p>
            <a:pPr algn="ctr">
              <a:spcBef>
                <a:spcPct val="0"/>
              </a:spcBef>
              <a:defRPr/>
            </a:pPr>
            <a:r>
              <a:rPr lang="en-US" sz="4000" b="0" dirty="0" smtClean="0">
                <a:solidFill>
                  <a:schemeClr val="bg1"/>
                </a:solidFill>
                <a:ea typeface="+mj-ea"/>
              </a:rPr>
              <a:t>Logging and Error Systems</a:t>
            </a:r>
            <a:endParaRPr lang="en-US" sz="4000" b="0" dirty="0">
              <a:solidFill>
                <a:schemeClr val="bg1"/>
              </a:solidFill>
              <a:ea typeface="+mj-ea"/>
            </a:endParaRPr>
          </a:p>
        </p:txBody>
      </p:sp>
    </p:spTree>
    <p:extLst>
      <p:ext uri="{BB962C8B-B14F-4D97-AF65-F5344CB8AC3E}">
        <p14:creationId xmlns:p14="http://schemas.microsoft.com/office/powerpoint/2010/main" val="112560475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Resources</a:t>
            </a:r>
            <a:endParaRPr lang="en-US" dirty="0"/>
          </a:p>
        </p:txBody>
      </p:sp>
      <p:sp>
        <p:nvSpPr>
          <p:cNvPr id="3" name="TextBox 2"/>
          <p:cNvSpPr txBox="1"/>
          <p:nvPr/>
        </p:nvSpPr>
        <p:spPr>
          <a:xfrm>
            <a:off x="705573" y="2845791"/>
            <a:ext cx="16627972" cy="4293448"/>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Logging and Archiving:</a:t>
            </a:r>
          </a:p>
          <a:p>
            <a:pPr marL="1578933" lvl="1" indent="-571500">
              <a:buFont typeface="Wingdings" charset="2"/>
              <a:buChar char="²"/>
            </a:pPr>
            <a:r>
              <a:rPr lang="en-US" dirty="0">
                <a:solidFill>
                  <a:srgbClr val="FFFFFF"/>
                </a:solidFill>
                <a:latin typeface="Courier"/>
                <a:cs typeface="Courier"/>
              </a:rPr>
              <a:t>http://</a:t>
            </a:r>
            <a:r>
              <a:rPr lang="en-US" dirty="0" err="1">
                <a:solidFill>
                  <a:srgbClr val="FFFFFF"/>
                </a:solidFill>
                <a:latin typeface="Courier"/>
                <a:cs typeface="Courier"/>
              </a:rPr>
              <a:t>www.eso.org</a:t>
            </a:r>
            <a:r>
              <a:rPr lang="en-US" dirty="0">
                <a:solidFill>
                  <a:srgbClr val="FFFFFF"/>
                </a:solidFill>
                <a:latin typeface="Courier"/>
                <a:cs typeface="Courier"/>
              </a:rPr>
              <a:t>/projects/alma/develop/</a:t>
            </a:r>
            <a:r>
              <a:rPr lang="en-US" dirty="0" err="1">
                <a:solidFill>
                  <a:srgbClr val="FFFFFF"/>
                </a:solidFill>
                <a:latin typeface="Courier"/>
                <a:cs typeface="Courier"/>
              </a:rPr>
              <a:t>acs</a:t>
            </a:r>
            <a:r>
              <a:rPr lang="en-US" dirty="0">
                <a:solidFill>
                  <a:srgbClr val="FFFFFF"/>
                </a:solidFill>
                <a:latin typeface="Courier"/>
                <a:cs typeface="Courier"/>
              </a:rPr>
              <a:t>/</a:t>
            </a:r>
            <a:r>
              <a:rPr lang="en-US" dirty="0" err="1">
                <a:solidFill>
                  <a:srgbClr val="FFFFFF"/>
                </a:solidFill>
                <a:latin typeface="Courier"/>
                <a:cs typeface="Courier"/>
              </a:rPr>
              <a:t>OnlineDocs</a:t>
            </a:r>
            <a:r>
              <a:rPr lang="en-US" dirty="0">
                <a:solidFill>
                  <a:srgbClr val="FFFFFF"/>
                </a:solidFill>
                <a:latin typeface="Courier"/>
                <a:cs typeface="Courier"/>
              </a:rPr>
              <a:t>/</a:t>
            </a:r>
            <a:r>
              <a:rPr lang="en-US" dirty="0" err="1">
                <a:solidFill>
                  <a:srgbClr val="FFFFFF"/>
                </a:solidFill>
                <a:latin typeface="Courier"/>
                <a:cs typeface="Courier"/>
              </a:rPr>
              <a:t>Logging_and_Archiving.pdf</a:t>
            </a:r>
            <a:endParaRPr lang="en-US" dirty="0">
              <a:solidFill>
                <a:srgbClr val="FFFFFF"/>
              </a:solidFill>
              <a:latin typeface="Courier"/>
              <a:cs typeface="Courier"/>
            </a:endParaRPr>
          </a:p>
          <a:p>
            <a:pPr marL="571500" indent="-571500">
              <a:buFont typeface="Wingdings" charset="2"/>
              <a:buChar char="²"/>
            </a:pPr>
            <a:r>
              <a:rPr lang="en-US" dirty="0">
                <a:solidFill>
                  <a:srgbClr val="FFFFFF"/>
                </a:solidFill>
                <a:latin typeface="Century Gothic"/>
                <a:cs typeface="Century Gothic"/>
              </a:rPr>
              <a:t>Definitive guide to logs and errors</a:t>
            </a:r>
          </a:p>
          <a:p>
            <a:pPr marL="1578933" lvl="1" indent="-571500">
              <a:buFont typeface="Wingdings" charset="2"/>
              <a:buChar char="²"/>
            </a:pPr>
            <a:r>
              <a:rPr lang="en-US" dirty="0" smtClean="0">
                <a:solidFill>
                  <a:srgbClr val="FFFFFF"/>
                </a:solidFill>
                <a:latin typeface="Courier"/>
                <a:cs typeface="Courier"/>
              </a:rPr>
              <a:t>http</a:t>
            </a:r>
            <a:r>
              <a:rPr lang="en-US" dirty="0">
                <a:solidFill>
                  <a:srgbClr val="FFFFFF"/>
                </a:solidFill>
                <a:latin typeface="Courier"/>
                <a:cs typeface="Courier"/>
              </a:rPr>
              <a:t>://</a:t>
            </a:r>
            <a:r>
              <a:rPr lang="en-US" dirty="0" err="1">
                <a:solidFill>
                  <a:srgbClr val="FFFFFF"/>
                </a:solidFill>
                <a:latin typeface="Courier"/>
                <a:cs typeface="Courier"/>
              </a:rPr>
              <a:t>almasw.hq.eso.org</a:t>
            </a:r>
            <a:r>
              <a:rPr lang="en-US" dirty="0">
                <a:solidFill>
                  <a:srgbClr val="FFFFFF"/>
                </a:solidFill>
                <a:latin typeface="Courier"/>
                <a:cs typeface="Courier"/>
              </a:rPr>
              <a:t>/</a:t>
            </a:r>
            <a:r>
              <a:rPr lang="en-US" dirty="0" err="1">
                <a:solidFill>
                  <a:srgbClr val="FFFFFF"/>
                </a:solidFill>
                <a:latin typeface="Courier"/>
                <a:cs typeface="Courier"/>
              </a:rPr>
              <a:t>almasw</a:t>
            </a:r>
            <a:r>
              <a:rPr lang="en-US" dirty="0">
                <a:solidFill>
                  <a:srgbClr val="FFFFFF"/>
                </a:solidFill>
                <a:latin typeface="Courier"/>
                <a:cs typeface="Courier"/>
              </a:rPr>
              <a:t>/bin/view/HLA/</a:t>
            </a:r>
            <a:r>
              <a:rPr lang="en-US" dirty="0" err="1" smtClean="0">
                <a:solidFill>
                  <a:srgbClr val="FFFFFF"/>
                </a:solidFill>
                <a:latin typeface="Courier"/>
                <a:cs typeface="Courier"/>
              </a:rPr>
              <a:t>LoggingErrorAlarmsGuidelines</a:t>
            </a:r>
            <a:endParaRPr lang="en-US" dirty="0" smtClean="0">
              <a:solidFill>
                <a:srgbClr val="FFFFFF"/>
              </a:solidFill>
              <a:latin typeface="Courier"/>
              <a:cs typeface="Courier"/>
            </a:endParaRPr>
          </a:p>
          <a:p>
            <a:pPr marL="571500" indent="-571500">
              <a:buFont typeface="Wingdings" charset="2"/>
              <a:buChar char="²"/>
            </a:pPr>
            <a:r>
              <a:rPr lang="en-US" dirty="0" smtClean="0">
                <a:solidFill>
                  <a:srgbClr val="FFFFFF"/>
                </a:solidFill>
                <a:latin typeface="Century Gothic"/>
                <a:cs typeface="Century Gothic"/>
              </a:rPr>
              <a:t>And of course, the source code</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123006483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Title 4"/>
          <p:cNvSpPr txBox="1">
            <a:spLocks/>
          </p:cNvSpPr>
          <p:nvPr/>
        </p:nvSpPr>
        <p:spPr>
          <a:xfrm>
            <a:off x="0" y="352787"/>
            <a:ext cx="18003838" cy="893720"/>
          </a:xfrm>
          <a:prstGeom prst="rect">
            <a:avLst/>
          </a:prstGeom>
        </p:spPr>
        <p:txBody>
          <a:bodyPr lIns="91405" tIns="45703" rIns="91405" bIns="45703"/>
          <a:lstStyle>
            <a:lvl1pPr algn="ctr" defTabSz="2015641" rtl="0" eaLnBrk="1" latinLnBrk="0" hangingPunct="1">
              <a:spcBef>
                <a:spcPct val="0"/>
              </a:spcBef>
              <a:buNone/>
              <a:defRPr sz="9700" kern="1200">
                <a:solidFill>
                  <a:schemeClr val="tx1"/>
                </a:solidFill>
                <a:latin typeface="+mj-lt"/>
                <a:ea typeface="+mj-ea"/>
                <a:cs typeface="+mj-cs"/>
              </a:defRPr>
            </a:lvl1pPr>
          </a:lstStyle>
          <a:p>
            <a:r>
              <a:rPr lang="en-US" sz="3900" dirty="0" smtClean="0">
                <a:solidFill>
                  <a:srgbClr val="C6D9F1"/>
                </a:solidFill>
                <a:latin typeface="Century Gothic" pitchFamily="34" charset="0"/>
                <a:cs typeface="Arial" pitchFamily="34" charset="0"/>
              </a:rPr>
              <a:t>Questions?</a:t>
            </a:r>
            <a:endParaRPr lang="en-US" sz="3900" dirty="0">
              <a:solidFill>
                <a:srgbClr val="C6D9F1"/>
              </a:solidFill>
              <a:latin typeface="Century Gothic" pitchFamily="34" charset="0"/>
              <a:cs typeface="Arial" pitchFamily="34" charset="0"/>
            </a:endParaRPr>
          </a:p>
        </p:txBody>
      </p:sp>
      <p:sp>
        <p:nvSpPr>
          <p:cNvPr id="4" name="Rectangle 3"/>
          <p:cNvSpPr>
            <a:spLocks noChangeArrowheads="1"/>
          </p:cNvSpPr>
          <p:nvPr/>
        </p:nvSpPr>
        <p:spPr bwMode="auto">
          <a:xfrm>
            <a:off x="0" y="9071023"/>
            <a:ext cx="18003838" cy="4425902"/>
          </a:xfrm>
          <a:prstGeom prst="rect">
            <a:avLst/>
          </a:prstGeom>
          <a:solidFill>
            <a:schemeClr val="tx1">
              <a:lumMod val="95000"/>
              <a:lumOff val="5000"/>
              <a:alpha val="66000"/>
            </a:schemeClr>
          </a:solidFill>
          <a:ln w="9525">
            <a:noFill/>
            <a:miter lim="800000"/>
            <a:headEnd/>
            <a:tailEnd/>
          </a:ln>
        </p:spPr>
        <p:txBody>
          <a:bodyPr lIns="91405" tIns="45703" rIns="91405" bIns="45703" anchor="b"/>
          <a:lstStyle/>
          <a:p>
            <a:pPr eaLnBrk="0" hangingPunct="0">
              <a:buClr>
                <a:srgbClr val="FFFF99"/>
              </a:buClr>
              <a:defRPr/>
            </a:pPr>
            <a:r>
              <a:rPr lang="en-US" sz="2000" b="1" dirty="0" smtClean="0">
                <a:solidFill>
                  <a:schemeClr val="bg1"/>
                </a:solidFill>
                <a:latin typeface="Century Gothic"/>
                <a:cs typeface="Century Gothic"/>
              </a:rPr>
              <a:t>Acknowledgements</a:t>
            </a:r>
          </a:p>
          <a:p>
            <a:pPr eaLnBrk="0" hangingPunct="0">
              <a:buClr>
                <a:srgbClr val="FFFF99"/>
              </a:buClr>
              <a:defRPr/>
            </a:pPr>
            <a:r>
              <a:rPr lang="en-US" sz="2000" dirty="0">
                <a:solidFill>
                  <a:schemeClr val="bg1"/>
                </a:solidFill>
                <a:latin typeface="Century Gothic"/>
                <a:cs typeface="Century Gothic"/>
              </a:rPr>
              <a:t>ACS presentations were originally developed by the ALMA Common Software development team and has been used in many instances of training courses since 2004. Main contributors are (listed in alphabetical order): Jorge </a:t>
            </a:r>
            <a:r>
              <a:rPr lang="en-US" sz="2000" dirty="0" err="1">
                <a:solidFill>
                  <a:schemeClr val="bg1"/>
                </a:solidFill>
                <a:latin typeface="Century Gothic"/>
                <a:cs typeface="Century Gothic"/>
              </a:rPr>
              <a:t>Avarias</a:t>
            </a:r>
            <a:r>
              <a:rPr lang="en-US" sz="2000" dirty="0">
                <a:solidFill>
                  <a:schemeClr val="bg1"/>
                </a:solidFill>
                <a:latin typeface="Century Gothic"/>
                <a:cs typeface="Century Gothic"/>
              </a:rPr>
              <a:t>, Alessandro </a:t>
            </a:r>
            <a:r>
              <a:rPr lang="en-US" sz="2000" dirty="0" err="1">
                <a:solidFill>
                  <a:schemeClr val="bg1"/>
                </a:solidFill>
                <a:latin typeface="Century Gothic"/>
                <a:cs typeface="Century Gothic"/>
              </a:rPr>
              <a:t>Caproni</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Gianluca</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Chiozzi</a:t>
            </a:r>
            <a:r>
              <a:rPr lang="en-US" sz="2000" dirty="0">
                <a:solidFill>
                  <a:schemeClr val="bg1"/>
                </a:solidFill>
                <a:latin typeface="Century Gothic"/>
                <a:cs typeface="Century Gothic"/>
              </a:rPr>
              <a:t>, Jorge Ibsen, Thomas </a:t>
            </a:r>
            <a:r>
              <a:rPr lang="en-US" sz="2000" dirty="0" err="1">
                <a:solidFill>
                  <a:schemeClr val="bg1"/>
                </a:solidFill>
                <a:latin typeface="Century Gothic"/>
                <a:cs typeface="Century Gothic"/>
              </a:rPr>
              <a:t>Jürgens</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Matias</a:t>
            </a:r>
            <a:r>
              <a:rPr lang="en-US" sz="2000">
                <a:solidFill>
                  <a:schemeClr val="bg1"/>
                </a:solidFill>
                <a:latin typeface="Century Gothic"/>
                <a:cs typeface="Century Gothic"/>
              </a:rPr>
              <a:t> </a:t>
            </a:r>
            <a:r>
              <a:rPr lang="en-US" sz="2000" smtClean="0">
                <a:solidFill>
                  <a:schemeClr val="bg1"/>
                </a:solidFill>
                <a:latin typeface="Century Gothic"/>
                <a:cs typeface="Century Gothic"/>
              </a:rPr>
              <a:t>Mora, </a:t>
            </a:r>
            <a:r>
              <a:rPr lang="en-US" sz="2000" dirty="0">
                <a:solidFill>
                  <a:schemeClr val="bg1"/>
                </a:solidFill>
                <a:latin typeface="Century Gothic"/>
                <a:cs typeface="Century Gothic"/>
              </a:rPr>
              <a:t>Joseph Schwarz, </a:t>
            </a:r>
            <a:r>
              <a:rPr lang="en-US" sz="2000" dirty="0" err="1">
                <a:solidFill>
                  <a:schemeClr val="bg1"/>
                </a:solidFill>
                <a:latin typeface="Century Gothic"/>
                <a:cs typeface="Century Gothic"/>
              </a:rPr>
              <a:t>Heiko</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Sommer</a:t>
            </a:r>
            <a:r>
              <a:rPr lang="en-US" sz="2000" dirty="0">
                <a:solidFill>
                  <a:schemeClr val="bg1"/>
                </a:solidFill>
                <a:latin typeface="Century Gothic"/>
                <a:cs typeface="Century Gothic"/>
              </a:rPr>
              <a:t>.</a:t>
            </a:r>
          </a:p>
          <a:p>
            <a:pPr eaLnBrk="0" hangingPunct="0">
              <a:buClr>
                <a:srgbClr val="FFFF99"/>
              </a:buClr>
              <a:defRPr/>
            </a:pPr>
            <a:endParaRPr lang="en-US" sz="2000" dirty="0">
              <a:solidFill>
                <a:schemeClr val="bg1"/>
              </a:solidFill>
              <a:latin typeface="Century Gothic"/>
              <a:cs typeface="Century Gothic"/>
            </a:endParaRPr>
          </a:p>
          <a:p>
            <a:pPr eaLnBrk="0" hangingPunct="0">
              <a:buClr>
                <a:srgbClr val="FFFF99"/>
              </a:buClr>
              <a:defRPr/>
            </a:pPr>
            <a:r>
              <a:rPr lang="en-US" sz="2000" dirty="0" smtClean="0">
                <a:solidFill>
                  <a:schemeClr val="bg1"/>
                </a:solidFill>
                <a:latin typeface="Century Gothic"/>
                <a:cs typeface="Century Gothic"/>
              </a:rPr>
              <a:t>The </a:t>
            </a:r>
            <a:r>
              <a:rPr lang="en-US" sz="2000" dirty="0">
                <a:solidFill>
                  <a:schemeClr val="bg1"/>
                </a:solidFill>
                <a:latin typeface="Century Gothic"/>
                <a:cs typeface="Century Gothic"/>
              </a:rPr>
              <a:t>Atacama Large Millimeter/</a:t>
            </a:r>
            <a:r>
              <a:rPr lang="en-US" sz="2000" dirty="0" err="1">
                <a:solidFill>
                  <a:schemeClr val="bg1"/>
                </a:solidFill>
                <a:latin typeface="Century Gothic"/>
                <a:cs typeface="Century Gothic"/>
              </a:rPr>
              <a:t>submillimeter</a:t>
            </a:r>
            <a:r>
              <a:rPr lang="en-US" sz="2000" dirty="0">
                <a:solidFill>
                  <a:schemeClr val="bg1"/>
                </a:solidFill>
                <a:latin typeface="Century Gothic"/>
                <a:cs typeface="Century Gothic"/>
              </a:rPr>
              <a:t> Array (ALMA), an international astronomy facility, is a partnership of Europe, North America and East Asia in cooperation with the Republic of Chile. ALMA is funded in Europe by the European Organization for Astronomical Research in the Southern Hemisphere (ESO), in North America by the U.S. National Science Foundation (NSF) in cooperation with the National Research Council of Canada (NRC) and the National Science Council of Taiwan (NSC) and in East Asia by the National Institutes of Natural Sciences (NINS) of Japan in cooperation with the Academia </a:t>
            </a:r>
            <a:r>
              <a:rPr lang="en-US" sz="2000" dirty="0" err="1">
                <a:solidFill>
                  <a:schemeClr val="bg1"/>
                </a:solidFill>
                <a:latin typeface="Century Gothic"/>
                <a:cs typeface="Century Gothic"/>
              </a:rPr>
              <a:t>Sinica</a:t>
            </a:r>
            <a:r>
              <a:rPr lang="en-US" sz="2000" dirty="0">
                <a:solidFill>
                  <a:schemeClr val="bg1"/>
                </a:solidFill>
                <a:latin typeface="Century Gothic"/>
                <a:cs typeface="Century Gothic"/>
              </a:rPr>
              <a:t> (AS) in Taiwan. ALMA construction and operations are led on behalf of Europe by ESO, on behalf of North America by the National Radio Astronomy Observatory (NRAO), which is managed by Associated Universities, Inc. (AUI) and on behalf of East Asia by the National Astronomical Observatory of Japan (NAOJ). The Joint ALMA Observatory (JAO) provides the unified leadership and management of the construction, commissioning and operation of ALMA</a:t>
            </a:r>
            <a:r>
              <a:rPr lang="en-US" sz="2000" dirty="0" smtClean="0">
                <a:solidFill>
                  <a:schemeClr val="bg1"/>
                </a:solidFill>
                <a:latin typeface="Century Gothic"/>
                <a:cs typeface="Century Gothic"/>
              </a:rPr>
              <a:t>.</a:t>
            </a:r>
            <a:endParaRPr lang="en-US" sz="2000" dirty="0">
              <a:solidFill>
                <a:schemeClr val="bg1"/>
              </a:solidFill>
              <a:latin typeface="Century Gothic"/>
              <a:cs typeface="Century Gothic"/>
            </a:endParaRPr>
          </a:p>
          <a:p>
            <a:pPr eaLnBrk="0" hangingPunct="0">
              <a:buClr>
                <a:srgbClr val="FFFF99"/>
              </a:buClr>
              <a:defRPr/>
            </a:pPr>
            <a:endParaRPr lang="en-US" sz="2000" dirty="0" smtClean="0">
              <a:solidFill>
                <a:schemeClr val="bg1"/>
              </a:solidFill>
              <a:latin typeface="Century Gothic"/>
              <a:cs typeface="Century Gothic"/>
            </a:endParaRPr>
          </a:p>
        </p:txBody>
      </p:sp>
    </p:spTree>
    <p:extLst>
      <p:ext uri="{BB962C8B-B14F-4D97-AF65-F5344CB8AC3E}">
        <p14:creationId xmlns:p14="http://schemas.microsoft.com/office/powerpoint/2010/main" val="195121811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Logging system conceptual overview</a:t>
            </a:r>
            <a:endParaRPr lang="en-US" dirty="0"/>
          </a:p>
        </p:txBody>
      </p:sp>
      <p:pic>
        <p:nvPicPr>
          <p:cNvPr id="2" name="Imagen 1" descr="1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8003838" cy="13496530"/>
          </a:xfrm>
          <a:prstGeom prst="rect">
            <a:avLst/>
          </a:prstGeom>
        </p:spPr>
      </p:pic>
    </p:spTree>
    <p:extLst>
      <p:ext uri="{BB962C8B-B14F-4D97-AF65-F5344CB8AC3E}">
        <p14:creationId xmlns:p14="http://schemas.microsoft.com/office/powerpoint/2010/main" val="57509931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Logging system</a:t>
            </a:r>
            <a:endParaRPr lang="en-US" dirty="0"/>
          </a:p>
        </p:txBody>
      </p:sp>
      <p:sp>
        <p:nvSpPr>
          <p:cNvPr id="3" name="TextBox 2"/>
          <p:cNvSpPr txBox="1"/>
          <p:nvPr/>
        </p:nvSpPr>
        <p:spPr>
          <a:xfrm>
            <a:off x="705573" y="2845791"/>
            <a:ext cx="16627972" cy="6694105"/>
          </a:xfrm>
          <a:prstGeom prst="rect">
            <a:avLst/>
          </a:prstGeom>
          <a:noFill/>
        </p:spPr>
        <p:txBody>
          <a:bodyPr wrap="square" lIns="91405" tIns="45703" rIns="91405" bIns="45703" rtlCol="0">
            <a:spAutoFit/>
          </a:bodyPr>
          <a:lstStyle/>
          <a:p>
            <a:pPr marL="571282" indent="-571282">
              <a:buFont typeface="Wingdings" charset="2"/>
              <a:buChar char="²"/>
            </a:pPr>
            <a:r>
              <a:rPr lang="en-US" dirty="0" smtClean="0">
                <a:solidFill>
                  <a:srgbClr val="FFFFFF"/>
                </a:solidFill>
                <a:latin typeface="Century Gothic"/>
                <a:cs typeface="Century Gothic"/>
              </a:rPr>
              <a:t>The logging system provide</a:t>
            </a:r>
            <a:endParaRPr lang="en-US" dirty="0">
              <a:solidFill>
                <a:srgbClr val="FFFFFF"/>
              </a:solidFill>
              <a:latin typeface="Century Gothic"/>
              <a:cs typeface="Century Gothic"/>
            </a:endParaRPr>
          </a:p>
          <a:p>
            <a:pPr marL="1578715" lvl="1" indent="-571282">
              <a:buFont typeface="Wingdings" charset="2"/>
              <a:buChar char="²"/>
            </a:pPr>
            <a:r>
              <a:rPr lang="en-US" dirty="0">
                <a:solidFill>
                  <a:srgbClr val="FFFFFF"/>
                </a:solidFill>
                <a:latin typeface="Century Gothic"/>
                <a:cs typeface="Century Gothic"/>
              </a:rPr>
              <a:t>status and diagnostic information</a:t>
            </a:r>
          </a:p>
          <a:p>
            <a:pPr marL="1578715" lvl="1" indent="-571282">
              <a:buFont typeface="Wingdings" charset="2"/>
              <a:buChar char="²"/>
            </a:pPr>
            <a:r>
              <a:rPr lang="en-US" dirty="0" smtClean="0">
                <a:solidFill>
                  <a:srgbClr val="FFFFFF"/>
                </a:solidFill>
                <a:latin typeface="Century Gothic"/>
                <a:cs typeface="Century Gothic"/>
              </a:rPr>
              <a:t>historical archive</a:t>
            </a:r>
          </a:p>
          <a:p>
            <a:pPr marL="1578715" lvl="1" indent="-571282">
              <a:buFont typeface="Wingdings" charset="2"/>
              <a:buChar char="²"/>
            </a:pPr>
            <a:r>
              <a:rPr lang="en-US" dirty="0" smtClean="0">
                <a:solidFill>
                  <a:srgbClr val="FFFFFF"/>
                </a:solidFill>
                <a:latin typeface="Century Gothic"/>
                <a:cs typeface="Century Gothic"/>
              </a:rPr>
              <a:t>filtering capabilities by level/audience</a:t>
            </a:r>
            <a:endParaRPr lang="en-US" dirty="0">
              <a:solidFill>
                <a:srgbClr val="FFFFFF"/>
              </a:solidFill>
              <a:latin typeface="Century Gothic"/>
              <a:cs typeface="Century Gothic"/>
            </a:endParaRPr>
          </a:p>
          <a:p>
            <a:pPr marL="571282" indent="-571282">
              <a:buFont typeface="Wingdings" charset="2"/>
              <a:buChar char="²"/>
            </a:pPr>
            <a:r>
              <a:rPr lang="en-US" dirty="0" smtClean="0">
                <a:solidFill>
                  <a:srgbClr val="FFFFFF"/>
                </a:solidFill>
                <a:latin typeface="Century Gothic"/>
                <a:cs typeface="Century Gothic"/>
              </a:rPr>
              <a:t>Several logging levels:</a:t>
            </a:r>
            <a:endParaRPr lang="en-US" dirty="0">
              <a:solidFill>
                <a:srgbClr val="FFFFFF"/>
              </a:solidFill>
              <a:latin typeface="Century Gothic"/>
              <a:cs typeface="Century Gothic"/>
            </a:endParaRPr>
          </a:p>
          <a:p>
            <a:pPr marL="1578715" lvl="1" indent="-571282">
              <a:buFont typeface="Wingdings" charset="2"/>
              <a:buChar char="²"/>
            </a:pPr>
            <a:r>
              <a:rPr lang="en-US" dirty="0">
                <a:solidFill>
                  <a:srgbClr val="FFFFFF"/>
                </a:solidFill>
                <a:latin typeface="Century Gothic"/>
                <a:cs typeface="Century Gothic"/>
              </a:rPr>
              <a:t>Trace (1), Delouse (2), Debug (3), Info (4), Notice (5), Warning (6) , Error (8), Critical (9), Alert (10), Emergency (11), Off (99)</a:t>
            </a:r>
          </a:p>
          <a:p>
            <a:pPr marL="571282" indent="-571282">
              <a:buFont typeface="Wingdings" charset="2"/>
              <a:buChar char="²"/>
            </a:pPr>
            <a:r>
              <a:rPr lang="en-US" dirty="0" smtClean="0">
                <a:solidFill>
                  <a:srgbClr val="FFFFFF"/>
                </a:solidFill>
                <a:latin typeface="Century Gothic"/>
                <a:cs typeface="Century Gothic"/>
              </a:rPr>
              <a:t>Three logging </a:t>
            </a:r>
            <a:r>
              <a:rPr lang="en-US" dirty="0">
                <a:solidFill>
                  <a:srgbClr val="FFFFFF"/>
                </a:solidFill>
                <a:latin typeface="Century Gothic"/>
                <a:cs typeface="Century Gothic"/>
              </a:rPr>
              <a:t>audiences (orthogonal to log levels): </a:t>
            </a:r>
          </a:p>
          <a:p>
            <a:pPr marL="1578715" lvl="1" indent="-571282">
              <a:buFont typeface="Wingdings" charset="2"/>
              <a:buChar char="²"/>
            </a:pPr>
            <a:r>
              <a:rPr lang="en-US" dirty="0">
                <a:solidFill>
                  <a:srgbClr val="FFFFFF"/>
                </a:solidFill>
                <a:latin typeface="Century Gothic"/>
                <a:cs typeface="Century Gothic"/>
              </a:rPr>
              <a:t>ENGINEER, OPERATOR, SCILOG</a:t>
            </a:r>
          </a:p>
          <a:p>
            <a:pPr marL="571282" indent="-571282">
              <a:buFont typeface="Wingdings" charset="2"/>
              <a:buChar char="²"/>
            </a:pPr>
            <a:r>
              <a:rPr lang="en-US" dirty="0">
                <a:solidFill>
                  <a:srgbClr val="FFFFFF"/>
                </a:solidFill>
                <a:latin typeface="Century Gothic"/>
                <a:cs typeface="Century Gothic"/>
              </a:rPr>
              <a:t>They are essential for post-mortem </a:t>
            </a:r>
            <a:r>
              <a:rPr lang="en-US" dirty="0" smtClean="0">
                <a:solidFill>
                  <a:srgbClr val="FFFFFF"/>
                </a:solidFill>
                <a:latin typeface="Century Gothic"/>
                <a:cs typeface="Century Gothic"/>
              </a:rPr>
              <a:t>analysis</a:t>
            </a:r>
            <a:endParaRPr lang="en-US" dirty="0">
              <a:solidFill>
                <a:srgbClr val="FFFFFF"/>
              </a:solidFill>
              <a:latin typeface="Century Gothic"/>
              <a:cs typeface="Century Gothic"/>
            </a:endParaRPr>
          </a:p>
          <a:p>
            <a:pPr marL="571282" indent="-571282">
              <a:buFont typeface="Wingdings" charset="2"/>
              <a:buChar char="²"/>
            </a:pPr>
            <a:r>
              <a:rPr lang="en-US" dirty="0" smtClean="0">
                <a:solidFill>
                  <a:srgbClr val="FFFFFF"/>
                </a:solidFill>
                <a:latin typeface="Century Gothic"/>
                <a:cs typeface="Century Gothic"/>
              </a:rPr>
              <a:t>They are normally </a:t>
            </a:r>
            <a:r>
              <a:rPr lang="en-US" dirty="0">
                <a:solidFill>
                  <a:srgbClr val="FFFFFF"/>
                </a:solidFill>
                <a:latin typeface="Century Gothic"/>
                <a:cs typeface="Century Gothic"/>
              </a:rPr>
              <a:t>intended for </a:t>
            </a:r>
            <a:r>
              <a:rPr lang="en-US" dirty="0" smtClean="0">
                <a:solidFill>
                  <a:srgbClr val="FFFFFF"/>
                </a:solidFill>
                <a:latin typeface="Century Gothic"/>
                <a:cs typeface="Century Gothic"/>
              </a:rPr>
              <a:t>developers and operators</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176226492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Logging syste</a:t>
            </a:r>
            <a:r>
              <a:rPr lang="en-US" dirty="0"/>
              <a:t>m</a:t>
            </a:r>
          </a:p>
        </p:txBody>
      </p:sp>
      <p:sp>
        <p:nvSpPr>
          <p:cNvPr id="3" name="TextBox 2"/>
          <p:cNvSpPr txBox="1"/>
          <p:nvPr/>
        </p:nvSpPr>
        <p:spPr>
          <a:xfrm>
            <a:off x="705573" y="2845791"/>
            <a:ext cx="16627972" cy="9694925"/>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Logging service:</a:t>
            </a:r>
          </a:p>
          <a:p>
            <a:pPr marL="1578715" lvl="1" indent="-571282">
              <a:buFont typeface="Wingdings" charset="2"/>
              <a:buChar char="²"/>
            </a:pPr>
            <a:r>
              <a:rPr lang="en-US" dirty="0" smtClean="0">
                <a:solidFill>
                  <a:srgbClr val="FFFFFF"/>
                </a:solidFill>
                <a:latin typeface="Century Gothic"/>
                <a:cs typeface="Century Gothic"/>
              </a:rPr>
              <a:t>Transport through a notification </a:t>
            </a:r>
            <a:r>
              <a:rPr lang="en-US" dirty="0">
                <a:solidFill>
                  <a:srgbClr val="FFFFFF"/>
                </a:solidFill>
                <a:latin typeface="Century Gothic"/>
                <a:cs typeface="Century Gothic"/>
              </a:rPr>
              <a:t>channel</a:t>
            </a:r>
          </a:p>
          <a:p>
            <a:pPr marL="1578715" lvl="1" indent="-571282">
              <a:buFont typeface="Wingdings" charset="2"/>
              <a:buChar char="²"/>
            </a:pPr>
            <a:r>
              <a:rPr lang="en-US" dirty="0" smtClean="0">
                <a:solidFill>
                  <a:srgbClr val="FFFFFF"/>
                </a:solidFill>
                <a:latin typeface="Century Gothic"/>
                <a:cs typeface="Century Gothic"/>
              </a:rPr>
              <a:t>Graphical user interface to visualize them in runtime or offline (</a:t>
            </a:r>
            <a:r>
              <a:rPr lang="en-US" dirty="0" err="1" smtClean="0">
                <a:solidFill>
                  <a:srgbClr val="FFFFFF"/>
                </a:solidFill>
                <a:latin typeface="Century Gothic"/>
                <a:cs typeface="Century Gothic"/>
              </a:rPr>
              <a:t>jlog</a:t>
            </a:r>
            <a:r>
              <a:rPr lang="en-US" dirty="0" smtClean="0">
                <a:solidFill>
                  <a:srgbClr val="FFFFFF"/>
                </a:solidFill>
                <a:latin typeface="Century Gothic"/>
                <a:cs typeface="Century Gothic"/>
              </a:rPr>
              <a:t>)</a:t>
            </a:r>
            <a:endParaRPr lang="en-US" dirty="0">
              <a:solidFill>
                <a:srgbClr val="FFFFFF"/>
              </a:solidFill>
              <a:latin typeface="Century Gothic"/>
              <a:cs typeface="Century Gothic"/>
            </a:endParaRPr>
          </a:p>
          <a:p>
            <a:pPr marL="571282" indent="-571282">
              <a:buFont typeface="Wingdings" charset="2"/>
              <a:buChar char="²"/>
            </a:pPr>
            <a:r>
              <a:rPr lang="en-US" dirty="0">
                <a:solidFill>
                  <a:srgbClr val="FFFFFF"/>
                </a:solidFill>
                <a:latin typeface="Century Gothic"/>
                <a:cs typeface="Century Gothic"/>
              </a:rPr>
              <a:t>For later processing can be:</a:t>
            </a:r>
          </a:p>
          <a:p>
            <a:pPr marL="1578715" lvl="1" indent="-571282">
              <a:buFont typeface="Wingdings" charset="2"/>
              <a:buChar char="²"/>
            </a:pPr>
            <a:r>
              <a:rPr lang="en-US" dirty="0">
                <a:solidFill>
                  <a:srgbClr val="FFFFFF"/>
                </a:solidFill>
                <a:latin typeface="Century Gothic"/>
                <a:cs typeface="Century Gothic"/>
              </a:rPr>
              <a:t>written to file</a:t>
            </a:r>
          </a:p>
          <a:p>
            <a:pPr marL="1578715" lvl="1" indent="-571282">
              <a:buFont typeface="Wingdings" charset="2"/>
              <a:buChar char="²"/>
            </a:pPr>
            <a:r>
              <a:rPr lang="en-US" dirty="0">
                <a:solidFill>
                  <a:srgbClr val="FFFFFF"/>
                </a:solidFill>
                <a:latin typeface="Century Gothic"/>
                <a:cs typeface="Century Gothic"/>
              </a:rPr>
              <a:t>stored in DB</a:t>
            </a:r>
          </a:p>
          <a:p>
            <a:pPr marL="571282" indent="-571282">
              <a:buFont typeface="Wingdings" charset="2"/>
              <a:buChar char="²"/>
            </a:pPr>
            <a:r>
              <a:rPr lang="en-US" dirty="0">
                <a:solidFill>
                  <a:srgbClr val="FFFFFF"/>
                </a:solidFill>
                <a:latin typeface="Century Gothic"/>
                <a:cs typeface="Century Gothic"/>
              </a:rPr>
              <a:t>For high performance / robustness:</a:t>
            </a:r>
          </a:p>
          <a:p>
            <a:pPr marL="1578715" lvl="1" indent="-571282">
              <a:buFont typeface="Wingdings" charset="2"/>
              <a:buChar char="²"/>
            </a:pPr>
            <a:r>
              <a:rPr lang="en-US" dirty="0">
                <a:solidFill>
                  <a:srgbClr val="FFFFFF"/>
                </a:solidFill>
                <a:latin typeface="Century Gothic"/>
                <a:cs typeface="Century Gothic"/>
              </a:rPr>
              <a:t>Transparent caching</a:t>
            </a:r>
          </a:p>
          <a:p>
            <a:pPr marL="1578715" lvl="1" indent="-571282">
              <a:buFont typeface="Wingdings" charset="2"/>
              <a:buChar char="²"/>
            </a:pPr>
            <a:r>
              <a:rPr lang="en-US" dirty="0">
                <a:solidFill>
                  <a:srgbClr val="FFFFFF"/>
                </a:solidFill>
                <a:latin typeface="Century Gothic"/>
                <a:cs typeface="Century Gothic"/>
              </a:rPr>
              <a:t>Transfer asynchronously in batches</a:t>
            </a:r>
          </a:p>
          <a:p>
            <a:pPr marL="571282" indent="-571282">
              <a:buFont typeface="Wingdings" charset="2"/>
              <a:buChar char="²"/>
            </a:pPr>
            <a:r>
              <a:rPr lang="en-US" dirty="0">
                <a:solidFill>
                  <a:srgbClr val="FFFFFF"/>
                </a:solidFill>
                <a:latin typeface="Century Gothic"/>
                <a:cs typeface="Century Gothic"/>
              </a:rPr>
              <a:t>Transparent insertion of additional data:</a:t>
            </a:r>
          </a:p>
          <a:p>
            <a:pPr marL="1578715" lvl="1" indent="-571282">
              <a:buFont typeface="Wingdings" charset="2"/>
              <a:buChar char="²"/>
            </a:pPr>
            <a:r>
              <a:rPr lang="en-US" dirty="0">
                <a:solidFill>
                  <a:srgbClr val="FFFFFF"/>
                </a:solidFill>
                <a:latin typeface="Century Gothic"/>
                <a:cs typeface="Century Gothic"/>
              </a:rPr>
              <a:t>host / container names</a:t>
            </a:r>
          </a:p>
          <a:p>
            <a:pPr marL="1578715" lvl="1" indent="-571282">
              <a:buFont typeface="Wingdings" charset="2"/>
              <a:buChar char="²"/>
            </a:pPr>
            <a:r>
              <a:rPr lang="en-US" dirty="0" smtClean="0">
                <a:solidFill>
                  <a:srgbClr val="FFFFFF"/>
                </a:solidFill>
                <a:latin typeface="Century Gothic"/>
                <a:cs typeface="Century Gothic"/>
              </a:rPr>
              <a:t>thread </a:t>
            </a:r>
            <a:r>
              <a:rPr lang="en-US" dirty="0">
                <a:solidFill>
                  <a:srgbClr val="FFFFFF"/>
                </a:solidFill>
                <a:latin typeface="Century Gothic"/>
                <a:cs typeface="Century Gothic"/>
              </a:rPr>
              <a:t>name</a:t>
            </a:r>
          </a:p>
          <a:p>
            <a:endParaRPr lang="en-US" dirty="0" smtClean="0">
              <a:solidFill>
                <a:srgbClr val="FFFFFF"/>
              </a:solidFill>
              <a:latin typeface="Century Gothic"/>
              <a:cs typeface="Century Gothic"/>
            </a:endParaRPr>
          </a:p>
          <a:p>
            <a:pPr algn="ctr"/>
            <a:r>
              <a:rPr lang="en-US" dirty="0" smtClean="0">
                <a:solidFill>
                  <a:srgbClr val="FFFFFF"/>
                </a:solidFill>
                <a:latin typeface="Century Gothic"/>
                <a:cs typeface="Century Gothic"/>
              </a:rPr>
              <a:t>Warning</a:t>
            </a:r>
            <a:r>
              <a:rPr lang="en-US" dirty="0">
                <a:solidFill>
                  <a:srgbClr val="FFFFFF"/>
                </a:solidFill>
                <a:latin typeface="Century Gothic"/>
                <a:cs typeface="Century Gothic"/>
              </a:rPr>
              <a:t>:  Every logging client considerably slows down the logging system! Congestions can lead to </a:t>
            </a:r>
            <a:r>
              <a:rPr lang="en-US" dirty="0" smtClean="0">
                <a:solidFill>
                  <a:srgbClr val="FFFFFF"/>
                </a:solidFill>
                <a:latin typeface="Century Gothic"/>
                <a:cs typeface="Century Gothic"/>
              </a:rPr>
              <a:t>a logging service crash</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410149176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Repeat guards: preventing log flooding</a:t>
            </a:r>
            <a:endParaRPr lang="en-US" dirty="0"/>
          </a:p>
        </p:txBody>
      </p:sp>
      <p:sp>
        <p:nvSpPr>
          <p:cNvPr id="3" name="TextBox 2"/>
          <p:cNvSpPr txBox="1"/>
          <p:nvPr/>
        </p:nvSpPr>
        <p:spPr>
          <a:xfrm>
            <a:off x="705573" y="2845791"/>
            <a:ext cx="16627972" cy="4893613"/>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Conveniently reduce number of executions of identical activity</a:t>
            </a:r>
          </a:p>
          <a:p>
            <a:pPr marL="1578715" lvl="1" indent="-571282">
              <a:buFont typeface="Wingdings" charset="2"/>
              <a:buChar char="²"/>
            </a:pPr>
            <a:r>
              <a:rPr lang="en-US" dirty="0">
                <a:solidFill>
                  <a:srgbClr val="FFFFFF"/>
                </a:solidFill>
                <a:latin typeface="Century Gothic"/>
                <a:cs typeface="Century Gothic"/>
              </a:rPr>
              <a:t>e.g. Logging of same log message, e.g. “incident detected”, </a:t>
            </a:r>
            <a:r>
              <a:rPr lang="en-US" dirty="0" smtClean="0">
                <a:solidFill>
                  <a:srgbClr val="FFFFFF"/>
                </a:solidFill>
                <a:latin typeface="Century Gothic"/>
                <a:cs typeface="Century Gothic"/>
              </a:rPr>
              <a:t>N times</a:t>
            </a:r>
            <a:r>
              <a:rPr lang="en-US" dirty="0">
                <a:solidFill>
                  <a:srgbClr val="FFFFFF"/>
                </a:solidFill>
                <a:latin typeface="Century Gothic"/>
                <a:cs typeface="Century Gothic"/>
              </a:rPr>
              <a:t>/s</a:t>
            </a:r>
          </a:p>
          <a:p>
            <a:pPr marL="1578715" lvl="1" indent="-571282">
              <a:buFont typeface="Wingdings" charset="2"/>
              <a:buChar char="²"/>
            </a:pPr>
            <a:r>
              <a:rPr lang="en-US" dirty="0">
                <a:solidFill>
                  <a:srgbClr val="FFFFFF"/>
                </a:solidFill>
                <a:latin typeface="Century Gothic"/>
                <a:cs typeface="Century Gothic"/>
              </a:rPr>
              <a:t>Can be used for other activities, is wrapped around activity</a:t>
            </a:r>
          </a:p>
          <a:p>
            <a:pPr marL="571282" indent="-571282">
              <a:buFont typeface="Wingdings" charset="2"/>
              <a:buChar char="²"/>
            </a:pPr>
            <a:r>
              <a:rPr lang="en-US" dirty="0" smtClean="0">
                <a:solidFill>
                  <a:srgbClr val="FFFFFF"/>
                </a:solidFill>
                <a:latin typeface="Century Gothic"/>
                <a:cs typeface="Century Gothic"/>
              </a:rPr>
              <a:t>Configurable </a:t>
            </a:r>
            <a:r>
              <a:rPr lang="en-US" dirty="0">
                <a:solidFill>
                  <a:srgbClr val="FFFFFF"/>
                </a:solidFill>
                <a:latin typeface="Century Gothic"/>
                <a:cs typeface="Century Gothic"/>
              </a:rPr>
              <a:t>based on:</a:t>
            </a:r>
          </a:p>
          <a:p>
            <a:pPr marL="1578715" lvl="1" indent="-571282">
              <a:buFont typeface="Wingdings" charset="2"/>
              <a:buChar char="²"/>
            </a:pPr>
            <a:r>
              <a:rPr lang="en-US" dirty="0">
                <a:solidFill>
                  <a:srgbClr val="FFFFFF"/>
                </a:solidFill>
                <a:latin typeface="Century Gothic"/>
                <a:cs typeface="Century Gothic"/>
              </a:rPr>
              <a:t>Number of executions</a:t>
            </a:r>
          </a:p>
          <a:p>
            <a:pPr marL="1578715" lvl="1" indent="-571282">
              <a:buFont typeface="Wingdings" charset="2"/>
              <a:buChar char="²"/>
            </a:pPr>
            <a:r>
              <a:rPr lang="en-US" dirty="0">
                <a:solidFill>
                  <a:srgbClr val="FFFFFF"/>
                </a:solidFill>
                <a:latin typeface="Century Gothic"/>
                <a:cs typeface="Century Gothic"/>
              </a:rPr>
              <a:t>Time interval</a:t>
            </a:r>
          </a:p>
          <a:p>
            <a:pPr marL="1578715" lvl="1" indent="-571282">
              <a:buFont typeface="Wingdings" charset="2"/>
              <a:buChar char="²"/>
            </a:pPr>
            <a:r>
              <a:rPr lang="en-US" dirty="0">
                <a:solidFill>
                  <a:srgbClr val="FFFFFF"/>
                </a:solidFill>
                <a:latin typeface="Century Gothic"/>
                <a:cs typeface="Century Gothic"/>
              </a:rPr>
              <a:t>Combinations of both</a:t>
            </a:r>
          </a:p>
        </p:txBody>
      </p:sp>
    </p:spTree>
    <p:extLst>
      <p:ext uri="{BB962C8B-B14F-4D97-AF65-F5344CB8AC3E}">
        <p14:creationId xmlns:p14="http://schemas.microsoft.com/office/powerpoint/2010/main" val="35594093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Log entry example</a:t>
            </a:r>
            <a:endParaRPr lang="en-US" dirty="0"/>
          </a:p>
        </p:txBody>
      </p:sp>
      <p:sp>
        <p:nvSpPr>
          <p:cNvPr id="3" name="TextBox 2"/>
          <p:cNvSpPr txBox="1"/>
          <p:nvPr/>
        </p:nvSpPr>
        <p:spPr>
          <a:xfrm>
            <a:off x="705573" y="2845791"/>
            <a:ext cx="16627972" cy="6093941"/>
          </a:xfrm>
          <a:prstGeom prst="rect">
            <a:avLst/>
          </a:prstGeom>
          <a:noFill/>
        </p:spPr>
        <p:txBody>
          <a:bodyPr wrap="square" lIns="91405" tIns="45703" rIns="91405" bIns="45703" rtlCol="0">
            <a:spAutoFit/>
          </a:bodyPr>
          <a:lstStyle/>
          <a:p>
            <a:r>
              <a:rPr lang="en-US" dirty="0">
                <a:solidFill>
                  <a:srgbClr val="FFFFFF"/>
                </a:solidFill>
                <a:latin typeface="Courier"/>
                <a:cs typeface="Courier"/>
              </a:rPr>
              <a:t>&lt;Debug </a:t>
            </a:r>
          </a:p>
          <a:p>
            <a:r>
              <a:rPr lang="en-US" dirty="0" smtClean="0">
                <a:solidFill>
                  <a:srgbClr val="FFFFFF"/>
                </a:solidFill>
                <a:latin typeface="Courier"/>
                <a:cs typeface="Courier"/>
              </a:rPr>
              <a:t>	</a:t>
            </a:r>
            <a:r>
              <a:rPr lang="en-US" dirty="0" err="1" smtClean="0">
                <a:solidFill>
                  <a:srgbClr val="FFFFFF"/>
                </a:solidFill>
                <a:latin typeface="Courier"/>
                <a:cs typeface="Courier"/>
              </a:rPr>
              <a:t>TimeStamp</a:t>
            </a:r>
            <a:r>
              <a:rPr lang="en-US" dirty="0">
                <a:solidFill>
                  <a:srgbClr val="FFFFFF"/>
                </a:solidFill>
                <a:latin typeface="Courier"/>
                <a:cs typeface="Courier"/>
              </a:rPr>
              <a:t>="2002-10-7T13:44:16.530" </a:t>
            </a:r>
            <a:r>
              <a:rPr lang="en-US" dirty="0" smtClean="0">
                <a:solidFill>
                  <a:srgbClr val="FFFFFF"/>
                </a:solidFill>
                <a:latin typeface="Courier"/>
                <a:cs typeface="Courier"/>
              </a:rPr>
              <a:t>	Host</a:t>
            </a:r>
            <a:r>
              <a:rPr lang="en-US" dirty="0">
                <a:solidFill>
                  <a:srgbClr val="FFFFFF"/>
                </a:solidFill>
                <a:latin typeface="Courier"/>
                <a:cs typeface="Courier"/>
              </a:rPr>
              <a:t>=“te1.hq.eso.org“</a:t>
            </a:r>
          </a:p>
          <a:p>
            <a:r>
              <a:rPr lang="en-US" dirty="0" smtClean="0">
                <a:solidFill>
                  <a:srgbClr val="FFFFFF"/>
                </a:solidFill>
                <a:latin typeface="Courier"/>
                <a:cs typeface="Courier"/>
              </a:rPr>
              <a:t>	Process</a:t>
            </a:r>
            <a:r>
              <a:rPr lang="en-US" dirty="0">
                <a:solidFill>
                  <a:srgbClr val="FFFFFF"/>
                </a:solidFill>
                <a:latin typeface="Courier"/>
                <a:cs typeface="Courier"/>
              </a:rPr>
              <a:t>="</a:t>
            </a:r>
            <a:r>
              <a:rPr lang="en-US" dirty="0" err="1">
                <a:solidFill>
                  <a:srgbClr val="FFFFFF"/>
                </a:solidFill>
                <a:latin typeface="Courier"/>
                <a:cs typeface="Courier"/>
              </a:rPr>
              <a:t>baciTestServer</a:t>
            </a:r>
            <a:r>
              <a:rPr lang="en-US" dirty="0">
                <a:solidFill>
                  <a:srgbClr val="FFFFFF"/>
                </a:solidFill>
                <a:latin typeface="Courier"/>
                <a:cs typeface="Courier"/>
              </a:rPr>
              <a:t>“</a:t>
            </a:r>
          </a:p>
          <a:p>
            <a:r>
              <a:rPr lang="en-US" dirty="0" smtClean="0">
                <a:solidFill>
                  <a:srgbClr val="FFFFFF"/>
                </a:solidFill>
                <a:latin typeface="Courier"/>
                <a:cs typeface="Courier"/>
              </a:rPr>
              <a:t>	Thread</a:t>
            </a:r>
            <a:r>
              <a:rPr lang="en-US" dirty="0">
                <a:solidFill>
                  <a:srgbClr val="FFFFFF"/>
                </a:solidFill>
                <a:latin typeface="Courier"/>
                <a:cs typeface="Courier"/>
              </a:rPr>
              <a:t>="main" </a:t>
            </a:r>
          </a:p>
          <a:p>
            <a:r>
              <a:rPr lang="en-US" dirty="0" smtClean="0">
                <a:solidFill>
                  <a:srgbClr val="FFFFFF"/>
                </a:solidFill>
                <a:latin typeface="Courier"/>
                <a:cs typeface="Courier"/>
              </a:rPr>
              <a:t>	Context</a:t>
            </a:r>
            <a:r>
              <a:rPr lang="en-US" dirty="0">
                <a:solidFill>
                  <a:srgbClr val="FFFFFF"/>
                </a:solidFill>
                <a:latin typeface="Courier"/>
                <a:cs typeface="Courier"/>
              </a:rPr>
              <a:t>="“</a:t>
            </a:r>
          </a:p>
          <a:p>
            <a:r>
              <a:rPr lang="en-US" dirty="0" smtClean="0">
                <a:solidFill>
                  <a:srgbClr val="FFFFFF"/>
                </a:solidFill>
                <a:latin typeface="Courier"/>
                <a:cs typeface="Courier"/>
              </a:rPr>
              <a:t>	File</a:t>
            </a:r>
            <a:r>
              <a:rPr lang="en-US" dirty="0">
                <a:solidFill>
                  <a:srgbClr val="FFFFFF"/>
                </a:solidFill>
                <a:latin typeface="Courier"/>
                <a:cs typeface="Courier"/>
              </a:rPr>
              <a:t>="</a:t>
            </a:r>
            <a:r>
              <a:rPr lang="en-US" dirty="0" err="1">
                <a:solidFill>
                  <a:srgbClr val="FFFFFF"/>
                </a:solidFill>
                <a:latin typeface="Courier"/>
                <a:cs typeface="Courier"/>
              </a:rPr>
              <a:t>baciTestClassImpl.cpp</a:t>
            </a:r>
            <a:r>
              <a:rPr lang="en-US" dirty="0">
                <a:solidFill>
                  <a:srgbClr val="FFFFFF"/>
                </a:solidFill>
                <a:latin typeface="Courier"/>
                <a:cs typeface="Courier"/>
              </a:rPr>
              <a:t>“</a:t>
            </a:r>
          </a:p>
          <a:p>
            <a:r>
              <a:rPr lang="en-US" dirty="0" smtClean="0">
                <a:solidFill>
                  <a:srgbClr val="FFFFFF"/>
                </a:solidFill>
                <a:latin typeface="Courier"/>
                <a:cs typeface="Courier"/>
              </a:rPr>
              <a:t>	Line</a:t>
            </a:r>
            <a:r>
              <a:rPr lang="en-US" dirty="0">
                <a:solidFill>
                  <a:srgbClr val="FFFFFF"/>
                </a:solidFill>
                <a:latin typeface="Courier"/>
                <a:cs typeface="Courier"/>
              </a:rPr>
              <a:t>="205" </a:t>
            </a:r>
            <a:r>
              <a:rPr lang="en-US" dirty="0" smtClean="0">
                <a:solidFill>
                  <a:srgbClr val="FFFFFF"/>
                </a:solidFill>
                <a:latin typeface="Courier"/>
                <a:cs typeface="Courier"/>
              </a:rPr>
              <a:t>	Routine</a:t>
            </a:r>
            <a:r>
              <a:rPr lang="en-US" dirty="0">
                <a:solidFill>
                  <a:srgbClr val="FFFFFF"/>
                </a:solidFill>
                <a:latin typeface="Courier"/>
                <a:cs typeface="Courier"/>
              </a:rPr>
              <a:t>="</a:t>
            </a:r>
            <a:r>
              <a:rPr lang="en-US" dirty="0" err="1">
                <a:solidFill>
                  <a:srgbClr val="FFFFFF"/>
                </a:solidFill>
                <a:latin typeface="Courier"/>
                <a:cs typeface="Courier"/>
              </a:rPr>
              <a:t>BaciTestClass</a:t>
            </a:r>
            <a:r>
              <a:rPr lang="en-US" dirty="0">
                <a:solidFill>
                  <a:srgbClr val="FFFFFF"/>
                </a:solidFill>
                <a:latin typeface="Courier"/>
                <a:cs typeface="Courier"/>
              </a:rPr>
              <a:t>::~</a:t>
            </a:r>
            <a:r>
              <a:rPr lang="en-US" dirty="0" err="1">
                <a:solidFill>
                  <a:srgbClr val="FFFFFF"/>
                </a:solidFill>
                <a:latin typeface="Courier"/>
                <a:cs typeface="Courier"/>
              </a:rPr>
              <a:t>BaciTestClass</a:t>
            </a:r>
            <a:endParaRPr lang="en-US" dirty="0">
              <a:solidFill>
                <a:srgbClr val="FFFFFF"/>
              </a:solidFill>
              <a:latin typeface="Courier"/>
              <a:cs typeface="Courier"/>
            </a:endParaRPr>
          </a:p>
          <a:p>
            <a:r>
              <a:rPr lang="en-US" dirty="0" smtClean="0">
                <a:solidFill>
                  <a:srgbClr val="FFFFFF"/>
                </a:solidFill>
                <a:latin typeface="Courier"/>
                <a:cs typeface="Courier"/>
              </a:rPr>
              <a:t>&gt;</a:t>
            </a:r>
            <a:endParaRPr lang="en-US" dirty="0">
              <a:solidFill>
                <a:srgbClr val="FFFFFF"/>
              </a:solidFill>
              <a:latin typeface="Courier"/>
              <a:cs typeface="Courier"/>
            </a:endParaRPr>
          </a:p>
        </p:txBody>
      </p:sp>
    </p:spTree>
    <p:extLst>
      <p:ext uri="{BB962C8B-B14F-4D97-AF65-F5344CB8AC3E}">
        <p14:creationId xmlns:p14="http://schemas.microsoft.com/office/powerpoint/2010/main" val="18605621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Logging </a:t>
            </a:r>
            <a:r>
              <a:rPr lang="en-US" dirty="0" smtClean="0"/>
              <a:t>system configuration</a:t>
            </a:r>
            <a:endParaRPr lang="en-US" dirty="0"/>
          </a:p>
        </p:txBody>
      </p:sp>
      <p:sp>
        <p:nvSpPr>
          <p:cNvPr id="3" name="TextBox 2"/>
          <p:cNvSpPr txBox="1"/>
          <p:nvPr/>
        </p:nvSpPr>
        <p:spPr>
          <a:xfrm>
            <a:off x="705573" y="2845791"/>
            <a:ext cx="16627972" cy="5493777"/>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Default </a:t>
            </a:r>
            <a:r>
              <a:rPr lang="en-US" dirty="0" smtClean="0">
                <a:solidFill>
                  <a:srgbClr val="FFFFFF"/>
                </a:solidFill>
                <a:latin typeface="Century Gothic"/>
                <a:cs typeface="Century Gothic"/>
              </a:rPr>
              <a:t>configuration</a:t>
            </a:r>
            <a:endParaRPr lang="en-US" dirty="0">
              <a:solidFill>
                <a:srgbClr val="FFFFFF"/>
              </a:solidFill>
              <a:latin typeface="Century Gothic"/>
              <a:cs typeface="Century Gothic"/>
            </a:endParaRPr>
          </a:p>
          <a:p>
            <a:pPr marL="1578933" lvl="1" indent="-571500">
              <a:buFont typeface="Wingdings" charset="2"/>
              <a:buChar char="²"/>
            </a:pPr>
            <a:r>
              <a:rPr lang="en-US" dirty="0">
                <a:solidFill>
                  <a:srgbClr val="FFFFFF"/>
                </a:solidFill>
                <a:latin typeface="Century Gothic"/>
                <a:cs typeface="Century Gothic"/>
              </a:rPr>
              <a:t>log TRACE and above levels</a:t>
            </a:r>
          </a:p>
          <a:p>
            <a:pPr marL="571500" indent="-571500">
              <a:buFont typeface="Wingdings" charset="2"/>
              <a:buChar char="²"/>
            </a:pPr>
            <a:r>
              <a:rPr lang="en-US" dirty="0">
                <a:solidFill>
                  <a:srgbClr val="FFFFFF"/>
                </a:solidFill>
                <a:latin typeface="Century Gothic"/>
                <a:cs typeface="Century Gothic"/>
              </a:rPr>
              <a:t>Optional environment variables can set per-process log levels</a:t>
            </a:r>
          </a:p>
          <a:p>
            <a:pPr marL="571500" indent="-571500">
              <a:buFont typeface="Wingdings" charset="2"/>
              <a:buChar char="²"/>
            </a:pPr>
            <a:r>
              <a:rPr lang="en-US" dirty="0">
                <a:solidFill>
                  <a:srgbClr val="FFFFFF"/>
                </a:solidFill>
                <a:latin typeface="Century Gothic"/>
                <a:cs typeface="Century Gothic"/>
              </a:rPr>
              <a:t>CDB can set per-process log levels / per-logger level</a:t>
            </a:r>
          </a:p>
          <a:p>
            <a:pPr marL="571500" indent="-571500">
              <a:buFont typeface="Wingdings" charset="2"/>
              <a:buChar char="²"/>
            </a:pPr>
            <a:r>
              <a:rPr lang="en-US" dirty="0">
                <a:solidFill>
                  <a:srgbClr val="FFFFFF"/>
                </a:solidFill>
                <a:latin typeface="Century Gothic"/>
                <a:cs typeface="Century Gothic"/>
              </a:rPr>
              <a:t>Tools to dynamically change log levels in running system</a:t>
            </a:r>
          </a:p>
          <a:p>
            <a:pPr marL="571500" indent="-571500">
              <a:buFont typeface="Wingdings" charset="2"/>
              <a:buChar char="²"/>
            </a:pPr>
            <a:r>
              <a:rPr lang="en-US" dirty="0">
                <a:solidFill>
                  <a:srgbClr val="FFFFFF"/>
                </a:solidFill>
                <a:latin typeface="Century Gothic"/>
                <a:cs typeface="Century Gothic"/>
              </a:rPr>
              <a:t>Environment </a:t>
            </a:r>
            <a:r>
              <a:rPr lang="en-US" dirty="0" smtClean="0">
                <a:solidFill>
                  <a:srgbClr val="FFFFFF"/>
                </a:solidFill>
                <a:latin typeface="Century Gothic"/>
                <a:cs typeface="Century Gothic"/>
              </a:rPr>
              <a:t>variables:</a:t>
            </a:r>
            <a:endParaRPr lang="en-US" dirty="0">
              <a:solidFill>
                <a:srgbClr val="FFFFFF"/>
              </a:solidFill>
              <a:latin typeface="Century Gothic"/>
              <a:cs typeface="Century Gothic"/>
            </a:endParaRPr>
          </a:p>
          <a:p>
            <a:pPr marL="1578933" lvl="1" indent="-571500">
              <a:buFont typeface="Wingdings" charset="2"/>
              <a:buChar char="²"/>
            </a:pPr>
            <a:r>
              <a:rPr lang="en-US" dirty="0">
                <a:solidFill>
                  <a:srgbClr val="FFFFFF"/>
                </a:solidFill>
                <a:latin typeface="Century Gothic"/>
                <a:cs typeface="Century Gothic"/>
              </a:rPr>
              <a:t>Log level for console:  </a:t>
            </a:r>
            <a:r>
              <a:rPr lang="en-US" dirty="0">
                <a:solidFill>
                  <a:srgbClr val="FFFFFF"/>
                </a:solidFill>
                <a:latin typeface="Courier"/>
                <a:cs typeface="Courier"/>
              </a:rPr>
              <a:t>$ACS_LOG_STDOUT</a:t>
            </a:r>
          </a:p>
          <a:p>
            <a:pPr marL="1578933" lvl="1" indent="-571500">
              <a:buFont typeface="Wingdings" charset="2"/>
              <a:buChar char="²"/>
            </a:pPr>
            <a:r>
              <a:rPr lang="en-US" dirty="0">
                <a:solidFill>
                  <a:srgbClr val="FFFFFF"/>
                </a:solidFill>
                <a:latin typeface="Century Gothic"/>
                <a:cs typeface="Century Gothic"/>
              </a:rPr>
              <a:t>Central logging level:  </a:t>
            </a:r>
            <a:r>
              <a:rPr lang="en-US" dirty="0">
                <a:solidFill>
                  <a:srgbClr val="FFFFFF"/>
                </a:solidFill>
                <a:latin typeface="Courier"/>
                <a:cs typeface="Courier"/>
              </a:rPr>
              <a:t>$ACS_LOG_CENTRAL</a:t>
            </a:r>
          </a:p>
          <a:p>
            <a:pPr marL="1578933" lvl="1" indent="-571500">
              <a:buFont typeface="Wingdings" charset="2"/>
              <a:buChar char="²"/>
            </a:pPr>
            <a:r>
              <a:rPr lang="en-US" dirty="0">
                <a:solidFill>
                  <a:srgbClr val="FFFFFF"/>
                </a:solidFill>
                <a:latin typeface="Century Gothic"/>
                <a:cs typeface="Century Gothic"/>
              </a:rPr>
              <a:t>Log file name:  </a:t>
            </a:r>
            <a:r>
              <a:rPr lang="en-US" dirty="0">
                <a:solidFill>
                  <a:srgbClr val="FFFFFF"/>
                </a:solidFill>
                <a:latin typeface="Courier"/>
                <a:cs typeface="Courier"/>
              </a:rPr>
              <a:t>$ACS_LOG_FILE</a:t>
            </a:r>
          </a:p>
        </p:txBody>
      </p:sp>
    </p:spTree>
    <p:extLst>
      <p:ext uri="{BB962C8B-B14F-4D97-AF65-F5344CB8AC3E}">
        <p14:creationId xmlns:p14="http://schemas.microsoft.com/office/powerpoint/2010/main" val="413664592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Error system</a:t>
            </a:r>
            <a:endParaRPr lang="en-US" dirty="0"/>
          </a:p>
        </p:txBody>
      </p:sp>
      <p:sp>
        <p:nvSpPr>
          <p:cNvPr id="3" name="TextBox 2"/>
          <p:cNvSpPr txBox="1"/>
          <p:nvPr/>
        </p:nvSpPr>
        <p:spPr>
          <a:xfrm>
            <a:off x="705573" y="2845791"/>
            <a:ext cx="16627972" cy="7894433"/>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ACS:  faults or errors are a situation that requires handling</a:t>
            </a:r>
          </a:p>
          <a:p>
            <a:pPr marL="571500" indent="-571500">
              <a:buFont typeface="Wingdings" charset="2"/>
              <a:buChar char="²"/>
            </a:pPr>
            <a:r>
              <a:rPr lang="en-US" dirty="0">
                <a:solidFill>
                  <a:srgbClr val="FFFFFF"/>
                </a:solidFill>
                <a:latin typeface="Century Gothic"/>
                <a:cs typeface="Century Gothic"/>
              </a:rPr>
              <a:t>Handled by developer</a:t>
            </a:r>
          </a:p>
          <a:p>
            <a:pPr marL="571500" indent="-571500">
              <a:buFont typeface="Wingdings" charset="2"/>
              <a:buChar char="²"/>
            </a:pPr>
            <a:r>
              <a:rPr lang="en-US" dirty="0">
                <a:solidFill>
                  <a:srgbClr val="FFFFFF"/>
                </a:solidFill>
                <a:latin typeface="Century Gothic"/>
                <a:cs typeface="Century Gothic"/>
              </a:rPr>
              <a:t>Helpers (</a:t>
            </a:r>
            <a:r>
              <a:rPr lang="en-US" dirty="0" err="1">
                <a:solidFill>
                  <a:srgbClr val="FFFFFF"/>
                </a:solidFill>
                <a:latin typeface="Century Gothic"/>
                <a:cs typeface="Century Gothic"/>
              </a:rPr>
              <a:t>acserr.idl</a:t>
            </a:r>
            <a:r>
              <a:rPr lang="en-US" dirty="0">
                <a:solidFill>
                  <a:srgbClr val="FFFFFF"/>
                </a:solidFill>
                <a:latin typeface="Century Gothic"/>
                <a:cs typeface="Century Gothic"/>
              </a:rPr>
              <a:t>):</a:t>
            </a:r>
          </a:p>
          <a:p>
            <a:pPr marL="1578933" lvl="1" indent="-571500">
              <a:buFont typeface="Wingdings" charset="2"/>
              <a:buChar char="²"/>
            </a:pPr>
            <a:r>
              <a:rPr lang="en-US" dirty="0">
                <a:solidFill>
                  <a:srgbClr val="FFFFFF"/>
                </a:solidFill>
                <a:latin typeface="Century Gothic"/>
                <a:cs typeface="Century Gothic"/>
              </a:rPr>
              <a:t>Completion</a:t>
            </a:r>
          </a:p>
          <a:p>
            <a:pPr marL="2586370" lvl="2" indent="-571500">
              <a:buFont typeface="Wingdings" charset="2"/>
              <a:buChar char="²"/>
            </a:pPr>
            <a:r>
              <a:rPr lang="en-US" dirty="0">
                <a:solidFill>
                  <a:srgbClr val="FFFFFF"/>
                </a:solidFill>
                <a:latin typeface="Century Gothic"/>
                <a:cs typeface="Century Gothic"/>
              </a:rPr>
              <a:t>Not critically failed execution / execution OK</a:t>
            </a:r>
          </a:p>
          <a:p>
            <a:pPr marL="1578933" lvl="1" indent="-571500">
              <a:buFont typeface="Wingdings" charset="2"/>
              <a:buChar char="²"/>
            </a:pPr>
            <a:r>
              <a:rPr lang="en-US" dirty="0">
                <a:solidFill>
                  <a:srgbClr val="FFFFFF"/>
                </a:solidFill>
                <a:latin typeface="Century Gothic"/>
                <a:cs typeface="Century Gothic"/>
              </a:rPr>
              <a:t>Errors</a:t>
            </a:r>
          </a:p>
          <a:p>
            <a:pPr marL="2586370" lvl="2" indent="-571500">
              <a:buFont typeface="Wingdings" charset="2"/>
              <a:buChar char="²"/>
            </a:pPr>
            <a:r>
              <a:rPr lang="en-US" dirty="0">
                <a:solidFill>
                  <a:srgbClr val="FFFFFF"/>
                </a:solidFill>
                <a:latin typeface="Century Gothic"/>
                <a:cs typeface="Century Gothic"/>
              </a:rPr>
              <a:t>Critically failed execution</a:t>
            </a:r>
          </a:p>
          <a:p>
            <a:pPr marL="2586370" lvl="2" indent="-571500">
              <a:buFont typeface="Wingdings" charset="2"/>
              <a:buChar char="²"/>
            </a:pPr>
            <a:r>
              <a:rPr lang="en-US" dirty="0">
                <a:solidFill>
                  <a:srgbClr val="FFFFFF"/>
                </a:solidFill>
                <a:latin typeface="Century Gothic"/>
                <a:cs typeface="Century Gothic"/>
              </a:rPr>
              <a:t>ACS (CORBA) exceptions predefined in XML (</a:t>
            </a:r>
            <a:r>
              <a:rPr lang="en-US" dirty="0" err="1">
                <a:solidFill>
                  <a:srgbClr val="FFFFFF"/>
                </a:solidFill>
                <a:latin typeface="Century Gothic"/>
                <a:cs typeface="Century Gothic"/>
              </a:rPr>
              <a:t>ACSErrTypeCommon.xml</a:t>
            </a:r>
            <a:r>
              <a:rPr lang="en-US" dirty="0">
                <a:solidFill>
                  <a:srgbClr val="FFFFFF"/>
                </a:solidFill>
                <a:latin typeface="Century Gothic"/>
                <a:cs typeface="Century Gothic"/>
              </a:rPr>
              <a:t>, </a:t>
            </a:r>
            <a:r>
              <a:rPr lang="en-US" dirty="0" err="1">
                <a:solidFill>
                  <a:srgbClr val="FFFFFF"/>
                </a:solidFill>
                <a:latin typeface="Century Gothic"/>
                <a:cs typeface="Century Gothic"/>
              </a:rPr>
              <a:t>ACSErrTypeCommon.idl</a:t>
            </a:r>
            <a:r>
              <a:rPr lang="en-US" dirty="0">
                <a:solidFill>
                  <a:srgbClr val="FFFFFF"/>
                </a:solidFill>
                <a:latin typeface="Century Gothic"/>
                <a:cs typeface="Century Gothic"/>
              </a:rPr>
              <a:t>)</a:t>
            </a:r>
          </a:p>
          <a:p>
            <a:pPr marL="571500" indent="-571500">
              <a:buFont typeface="Wingdings" charset="2"/>
              <a:buChar char="²"/>
            </a:pPr>
            <a:r>
              <a:rPr lang="en-US" dirty="0">
                <a:solidFill>
                  <a:srgbClr val="FFFFFF"/>
                </a:solidFill>
                <a:latin typeface="Century Gothic"/>
                <a:cs typeface="Century Gothic"/>
              </a:rPr>
              <a:t>Error propagation → Error trace</a:t>
            </a:r>
          </a:p>
          <a:p>
            <a:pPr marL="1578933" lvl="1" indent="-571500">
              <a:buFont typeface="Wingdings" charset="2"/>
              <a:buChar char="²"/>
            </a:pPr>
            <a:r>
              <a:rPr lang="en-US" dirty="0">
                <a:solidFill>
                  <a:srgbClr val="FFFFFF"/>
                </a:solidFill>
                <a:latin typeface="Century Gothic"/>
                <a:cs typeface="Century Gothic"/>
              </a:rPr>
              <a:t>Chaining of Completions</a:t>
            </a:r>
          </a:p>
          <a:p>
            <a:pPr marL="1578933" lvl="1" indent="-571500">
              <a:buFont typeface="Wingdings" charset="2"/>
              <a:buChar char="²"/>
            </a:pPr>
            <a:r>
              <a:rPr lang="en-US" dirty="0">
                <a:solidFill>
                  <a:srgbClr val="FFFFFF"/>
                </a:solidFill>
                <a:latin typeface="Century Gothic"/>
                <a:cs typeface="Century Gothic"/>
              </a:rPr>
              <a:t>Chaining of errors / ACS exceptions</a:t>
            </a:r>
          </a:p>
          <a:p>
            <a:pPr marL="1578933" lvl="1" indent="-571500">
              <a:buFont typeface="Wingdings" charset="2"/>
              <a:buChar char="²"/>
            </a:pPr>
            <a:r>
              <a:rPr lang="en-US" dirty="0">
                <a:solidFill>
                  <a:srgbClr val="FFFFFF"/>
                </a:solidFill>
                <a:latin typeface="Century Gothic"/>
                <a:cs typeface="Century Gothic"/>
              </a:rPr>
              <a:t>Possible across process boundaries</a:t>
            </a:r>
            <a:endParaRPr lang="en-US" dirty="0" smtClean="0">
              <a:solidFill>
                <a:srgbClr val="FFFFFF"/>
              </a:solidFill>
              <a:latin typeface="Century Gothic"/>
              <a:cs typeface="Century Gothic"/>
            </a:endParaRPr>
          </a:p>
        </p:txBody>
      </p:sp>
    </p:spTree>
    <p:extLst>
      <p:ext uri="{BB962C8B-B14F-4D97-AF65-F5344CB8AC3E}">
        <p14:creationId xmlns:p14="http://schemas.microsoft.com/office/powerpoint/2010/main" val="361292297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DiagramasPresentacones-Cursos-17.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8003838" cy="13496021"/>
          </a:xfrm>
          <a:prstGeom prst="rect">
            <a:avLst/>
          </a:prstGeom>
        </p:spPr>
      </p:pic>
      <p:sp>
        <p:nvSpPr>
          <p:cNvPr id="5" name="Title 4"/>
          <p:cNvSpPr>
            <a:spLocks noGrp="1"/>
          </p:cNvSpPr>
          <p:nvPr>
            <p:ph type="title"/>
          </p:nvPr>
        </p:nvSpPr>
        <p:spPr/>
        <p:txBody>
          <a:bodyPr/>
          <a:lstStyle/>
          <a:p>
            <a:pPr>
              <a:buNone/>
            </a:pPr>
            <a:r>
              <a:rPr lang="en-US" dirty="0" smtClean="0"/>
              <a:t>Error system conceptual overview</a:t>
            </a:r>
            <a:endParaRPr lang="en-US" dirty="0"/>
          </a:p>
        </p:txBody>
      </p:sp>
    </p:spTree>
    <p:extLst>
      <p:ext uri="{BB962C8B-B14F-4D97-AF65-F5344CB8AC3E}">
        <p14:creationId xmlns:p14="http://schemas.microsoft.com/office/powerpoint/2010/main" val="151299603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iseño personaliz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I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ersonalizado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Tio.thmx</Template>
  <TotalTime>626</TotalTime>
  <Words>709</Words>
  <Application>Microsoft Macintosh PowerPoint</Application>
  <PresentationFormat>Personalizado</PresentationFormat>
  <Paragraphs>90</Paragraphs>
  <Slides>11</Slides>
  <Notes>9</Notes>
  <HiddenSlides>0</HiddenSlides>
  <MMClips>0</MMClips>
  <ScaleCrop>false</ScaleCrop>
  <HeadingPairs>
    <vt:vector size="4" baseType="variant">
      <vt:variant>
        <vt:lpstr>Tema</vt:lpstr>
      </vt:variant>
      <vt:variant>
        <vt:i4>2</vt:i4>
      </vt:variant>
      <vt:variant>
        <vt:lpstr>Títulos de diapositiva</vt:lpstr>
      </vt:variant>
      <vt:variant>
        <vt:i4>11</vt:i4>
      </vt:variant>
    </vt:vector>
  </HeadingPairs>
  <TitlesOfParts>
    <vt:vector size="13" baseType="lpstr">
      <vt:lpstr>Diseño personalizado</vt:lpstr>
      <vt:lpstr>TIo</vt:lpstr>
      <vt:lpstr>ALMA Common Software Basic Track</vt:lpstr>
      <vt:lpstr>Logging system conceptual overview</vt:lpstr>
      <vt:lpstr>Logging system</vt:lpstr>
      <vt:lpstr>Logging system</vt:lpstr>
      <vt:lpstr>Repeat guards: preventing log flooding</vt:lpstr>
      <vt:lpstr>Log entry example</vt:lpstr>
      <vt:lpstr>Logging system configuration</vt:lpstr>
      <vt:lpstr>Error system</vt:lpstr>
      <vt:lpstr>Error system conceptual overview</vt:lpstr>
      <vt:lpstr>Resources</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Web-based Dashboard for the High-level Monitoring of ALMA</dc:title>
  <dc:creator>Jorge Ibsen</dc:creator>
  <cp:lastModifiedBy>Maccarena Gonzalez</cp:lastModifiedBy>
  <cp:revision>66</cp:revision>
  <cp:lastPrinted>2014-06-23T18:09:53Z</cp:lastPrinted>
  <dcterms:created xsi:type="dcterms:W3CDTF">2014-06-22T04:04:53Z</dcterms:created>
  <dcterms:modified xsi:type="dcterms:W3CDTF">2014-10-02T12:29:22Z</dcterms:modified>
</cp:coreProperties>
</file>

<file path=docProps/thumbnail.jpeg>
</file>